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Nunito-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cf1f0db12a_2_17:notes"/>
          <p:cNvSpPr/>
          <p:nvPr>
            <p:ph idx="2" type="sldImg"/>
          </p:nvPr>
        </p:nvSpPr>
        <p:spPr>
          <a:xfrm>
            <a:off x="406400" y="619125"/>
            <a:ext cx="6048375" cy="34020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2cf1f0db12a_2_17: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 name="Google Shape;624;g2cf1f0db12a_2_17: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f1f0db12a_0_125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cf1f0db12a_0_125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cf1f0db12a_0_125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cf1f0db12a_0_125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cf1f0db12a_0_1289: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cf1f0db12a_0_1289: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d0be51e308_0_34: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2d0be51e308_0_34: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8" name="Google Shape;698;g2d0be51e308_0_34: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cf1f0db12a_0_1294: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2cf1f0db12a_0_1294: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f1f0db12a_0_1301: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2cf1f0db12a_0_1301: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cf1f0db12a_0_1309: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cf1f0db12a_0_1309: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0be51e308_0_39: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2d0be51e308_0_39: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5" name="Google Shape;725;g2d0be51e308_0_39: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f1f0db12a_0_131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cf1f0db12a_0_131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f1f0db12a_0_1324: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2cf1f0db12a_0_1324: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d0be51e308_0_0: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2d0be51e308_0_0: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1" name="Google Shape;631;g2d0be51e308_0_0: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cf1f0db12a_0_1329: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cf1f0db12a_0_1329: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cf1f0db12a_0_133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cf1f0db12a_0_133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cf1f0db12a_0_133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2cf1f0db12a_0_133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d0be51e308_0_44: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2d0be51e308_0_44: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1" name="Google Shape;761;g2d0be51e308_0_44: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cf1f0db12a_0_1345: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2cf1f0db12a_0_1345: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cf1f0db12a_0_1351: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2cf1f0db12a_0_1351: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cf1f0db12a_0_138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cf1f0db12a_0_138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f1f0db12a_0_135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cf1f0db12a_0_135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cf1f0db12a_0_136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2cf1f0db12a_0_136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cf1f0db12a_0_1370: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cf1f0db12a_0_1370: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cf1f0db12a_2_364: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2cf1f0db12a_2_364: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cf1f0db12a_0_137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cf1f0db12a_0_137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6fa010bc8e_0_5: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6fa010bc8e_0_5: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fa010bc8e_0_10: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26fa010bc8e_0_10: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6fa010bc8e_0_25: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26fa010bc8e_0_25: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f1f0db12a_0_1390: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cf1f0db12a_0_1390: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d0be51e308_0_15: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d0be51e308_0_15: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cf1f0db12a_2_411: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cf1f0db12a_2_411: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d0be51e308_0_10: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2d0be51e308_0_10: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d0be51e308_0_6: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2d0be51e308_0_6: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cf1f0db12a_0_123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2cf1f0db12a_0_123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f1f0db12a_2_26:notes"/>
          <p:cNvSpPr/>
          <p:nvPr>
            <p:ph idx="2" type="sldImg"/>
          </p:nvPr>
        </p:nvSpPr>
        <p:spPr>
          <a:xfrm>
            <a:off x="406400" y="619125"/>
            <a:ext cx="6048375" cy="34020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2cf1f0db12a_2_26: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t>This objective includes both short-run elements (least-cost daily production) and long-run elements (induce efficient investment decisions)</a:t>
            </a:r>
            <a:endParaRPr/>
          </a:p>
        </p:txBody>
      </p:sp>
      <p:sp>
        <p:nvSpPr>
          <p:cNvPr id="649" name="Google Shape;649;g2cf1f0db12a_2_26: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d0be51e308_0_24: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2d0be51e308_0_24: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6" name="Google Shape;656;g2d0be51e308_0_24: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cf1f0db12a_0_1277: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cf1f0db12a_0_1277: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cf1f0db12a_0_1283:notes"/>
          <p:cNvSpPr txBox="1"/>
          <p:nvPr>
            <p:ph idx="1" type="body"/>
          </p:nvPr>
        </p:nvSpPr>
        <p:spPr>
          <a:xfrm>
            <a:off x="406800" y="4575600"/>
            <a:ext cx="6048000" cy="3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2cf1f0db12a_0_1283:notes"/>
          <p:cNvSpPr/>
          <p:nvPr>
            <p:ph idx="2" type="sldImg"/>
          </p:nvPr>
        </p:nvSpPr>
        <p:spPr>
          <a:xfrm>
            <a:off x="406800" y="619200"/>
            <a:ext cx="6048000" cy="3402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d0be51e308_0_29:notes"/>
          <p:cNvSpPr/>
          <p:nvPr>
            <p:ph idx="2" type="sldImg"/>
          </p:nvPr>
        </p:nvSpPr>
        <p:spPr>
          <a:xfrm>
            <a:off x="406400" y="619125"/>
            <a:ext cx="6048300" cy="34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2d0be51e308_0_29:notes"/>
          <p:cNvSpPr txBox="1"/>
          <p:nvPr>
            <p:ph idx="1" type="body"/>
          </p:nvPr>
        </p:nvSpPr>
        <p:spPr>
          <a:xfrm>
            <a:off x="406800" y="4575600"/>
            <a:ext cx="6048000" cy="396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4" name="Google Shape;674;g2d0be51e308_0_29:notes"/>
          <p:cNvSpPr txBox="1"/>
          <p:nvPr>
            <p:ph idx="12" type="sldNum"/>
          </p:nvPr>
        </p:nvSpPr>
        <p:spPr>
          <a:xfrm>
            <a:off x="5086800" y="8784000"/>
            <a:ext cx="1771200" cy="360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1" lang="en">
                <a:solidFill>
                  <a:schemeClr val="accent2"/>
                </a:solidFill>
              </a:rPr>
              <a:t>Notes</a:t>
            </a:r>
            <a:r>
              <a:rPr lang="en"/>
              <a:t> </a:t>
            </a: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7.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11.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7.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11.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40pt">
  <p:cSld name="Title Deep Blue 40pt">
    <p:spTree>
      <p:nvGrpSpPr>
        <p:cNvPr id="278" name="Shape 278"/>
        <p:cNvGrpSpPr/>
        <p:nvPr/>
      </p:nvGrpSpPr>
      <p:grpSpPr>
        <a:xfrm>
          <a:off x="0" y="0"/>
          <a:ext cx="0" cy="0"/>
          <a:chOff x="0" y="0"/>
          <a:chExt cx="0" cy="0"/>
        </a:xfrm>
      </p:grpSpPr>
      <p:pic>
        <p:nvPicPr>
          <p:cNvPr descr="Siemens Cognisphere on Deep Blue background" id="279" name="Google Shape;279;p14"/>
          <p:cNvPicPr preferRelativeResize="0"/>
          <p:nvPr/>
        </p:nvPicPr>
        <p:blipFill rotWithShape="1">
          <a:blip r:embed="rId2">
            <a:alphaModFix/>
          </a:blip>
          <a:srcRect b="0" l="0" r="0" t="0"/>
          <a:stretch/>
        </p:blipFill>
        <p:spPr>
          <a:xfrm>
            <a:off x="520" y="0"/>
            <a:ext cx="9142961" cy="5143500"/>
          </a:xfrm>
          <a:prstGeom prst="rect">
            <a:avLst/>
          </a:prstGeom>
          <a:noFill/>
          <a:ln>
            <a:noFill/>
          </a:ln>
        </p:spPr>
      </p:pic>
      <p:sp>
        <p:nvSpPr>
          <p:cNvPr id="280" name="Google Shape;280;p14"/>
          <p:cNvSpPr txBox="1"/>
          <p:nvPr>
            <p:ph type="title"/>
          </p:nvPr>
        </p:nvSpPr>
        <p:spPr>
          <a:xfrm>
            <a:off x="307800" y="1060847"/>
            <a:ext cx="6966000" cy="184666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14"/>
          <p:cNvSpPr txBox="1"/>
          <p:nvPr>
            <p:ph idx="1" type="subTitle"/>
          </p:nvPr>
        </p:nvSpPr>
        <p:spPr>
          <a:xfrm>
            <a:off x="308372" y="2907506"/>
            <a:ext cx="6966000" cy="1447592"/>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marR="0" algn="l">
              <a:lnSpc>
                <a:spcPct val="110000"/>
              </a:lnSpc>
              <a:spcBef>
                <a:spcPts val="200"/>
              </a:spcBef>
              <a:spcAft>
                <a:spcPts val="0"/>
              </a:spcAft>
              <a:buClr>
                <a:schemeClr val="accent1"/>
              </a:buClr>
              <a:buSzPts val="1200"/>
              <a:buFont typeface="Arial"/>
              <a:buNone/>
              <a:defRPr sz="12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282" name="Google Shape;282;p14"/>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283" name="Google Shape;283;p14"/>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spTree>
      <p:nvGrpSpPr>
        <p:cNvPr id="284" name="Shape 284"/>
        <p:cNvGrpSpPr/>
        <p:nvPr/>
      </p:nvGrpSpPr>
      <p:grpSpPr>
        <a:xfrm>
          <a:off x="0" y="0"/>
          <a:ext cx="0" cy="0"/>
          <a:chOff x="0" y="0"/>
          <a:chExt cx="0" cy="0"/>
        </a:xfrm>
      </p:grpSpPr>
      <p:sp>
        <p:nvSpPr>
          <p:cNvPr id="285" name="Google Shape;285;p15"/>
          <p:cNvSpPr txBox="1"/>
          <p:nvPr>
            <p:ph idx="1" type="body"/>
          </p:nvPr>
        </p:nvSpPr>
        <p:spPr>
          <a:xfrm>
            <a:off x="766800" y="1277099"/>
            <a:ext cx="6939000" cy="307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3600"/>
              <a:buNone/>
              <a:defRPr b="0" sz="3600">
                <a:solidFill>
                  <a:schemeClr val="lt1"/>
                </a:solidFill>
              </a:defRPr>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400"/>
              <a:buNone/>
              <a:defRPr sz="1400">
                <a:solidFill>
                  <a:schemeClr val="lt1"/>
                </a:solidFill>
              </a:defRPr>
            </a:lvl3pPr>
            <a:lvl4pPr indent="-228600" lvl="3" marL="1828800" algn="l">
              <a:lnSpc>
                <a:spcPct val="110000"/>
              </a:lnSpc>
              <a:spcBef>
                <a:spcPts val="0"/>
              </a:spcBef>
              <a:spcAft>
                <a:spcPts val="0"/>
              </a:spcAft>
              <a:buSzPts val="3600"/>
              <a:buNone/>
              <a:defRPr sz="3600"/>
            </a:lvl4pPr>
            <a:lvl5pPr indent="-228600" lvl="4" marL="2286000" algn="l">
              <a:lnSpc>
                <a:spcPct val="110000"/>
              </a:lnSpc>
              <a:spcBef>
                <a:spcPts val="0"/>
              </a:spcBef>
              <a:spcAft>
                <a:spcPts val="0"/>
              </a:spcAft>
              <a:buSzPts val="3600"/>
              <a:buNone/>
              <a:defRPr sz="3600"/>
            </a:lvl5pPr>
            <a:lvl6pPr indent="-317500" lvl="5" marL="2743200" algn="l">
              <a:lnSpc>
                <a:spcPct val="110000"/>
              </a:lnSpc>
              <a:spcBef>
                <a:spcPts val="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286" name="Google Shape;286;p15"/>
          <p:cNvSpPr/>
          <p:nvPr/>
        </p:nvSpPr>
        <p:spPr>
          <a:xfrm>
            <a:off x="793800" y="575072"/>
            <a:ext cx="680918" cy="485775"/>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15"/>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15"/>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289" name="Google Shape;289;p15"/>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668">
          <p15:clr>
            <a:srgbClr val="65CEFF"/>
          </p15:clr>
        </p15:guide>
        <p15:guide id="5" orient="horz" pos="805">
          <p15:clr>
            <a:srgbClr val="65CEFF"/>
          </p15:clr>
        </p15:guide>
        <p15:guide id="6" orient="horz" pos="2743">
          <p15:clr>
            <a:srgbClr val="65CEFF"/>
          </p15:clr>
        </p15:guide>
        <p15:guide id="7" orient="horz" pos="2914">
          <p15:clr>
            <a:srgbClr val="65CEFF"/>
          </p15:clr>
        </p15:guide>
        <p15:guide id="8" orient="horz" pos="3118">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small)">
  <p:cSld name="One object (small)">
    <p:spTree>
      <p:nvGrpSpPr>
        <p:cNvPr id="295" name="Shape 295"/>
        <p:cNvGrpSpPr/>
        <p:nvPr/>
      </p:nvGrpSpPr>
      <p:grpSpPr>
        <a:xfrm>
          <a:off x="0" y="0"/>
          <a:ext cx="0" cy="0"/>
          <a:chOff x="0" y="0"/>
          <a:chExt cx="0" cy="0"/>
        </a:xfrm>
      </p:grpSpPr>
      <p:sp>
        <p:nvSpPr>
          <p:cNvPr id="296" name="Google Shape;296;p17"/>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7" name="Google Shape;297;p17"/>
          <p:cNvSpPr txBox="1"/>
          <p:nvPr>
            <p:ph idx="1" type="body"/>
          </p:nvPr>
        </p:nvSpPr>
        <p:spPr>
          <a:xfrm>
            <a:off x="308371" y="1061100"/>
            <a:ext cx="5399485"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298" name="Google Shape;298;p17"/>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9" name="Google Shape;299;p17"/>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300" name="Google Shape;300;p17"/>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3595">
          <p15:clr>
            <a:srgbClr val="65CEFF"/>
          </p15:clr>
        </p15:guide>
        <p15:guide id="3" pos="4854">
          <p15:clr>
            <a:srgbClr val="65CEFF"/>
          </p15:clr>
        </p15:guide>
        <p15:guide id="4" pos="5569">
          <p15:clr>
            <a:srgbClr val="65CEFF"/>
          </p15:clr>
        </p15:guide>
        <p15:guide id="5" orient="horz" pos="227">
          <p15:clr>
            <a:srgbClr val="65CEFF"/>
          </p15:clr>
        </p15:guide>
        <p15:guide id="6" orient="horz" pos="498">
          <p15:clr>
            <a:srgbClr val="65CEFF"/>
          </p15:clr>
        </p15:guide>
        <p15:guide id="7" orient="horz" pos="668">
          <p15:clr>
            <a:srgbClr val="65CEFF"/>
          </p15:clr>
        </p15:guide>
        <p15:guide id="8" orient="horz" pos="2743">
          <p15:clr>
            <a:srgbClr val="65CEFF"/>
          </p15:clr>
        </p15:guide>
        <p15:guide id="9" orient="horz" pos="2914">
          <p15:clr>
            <a:srgbClr val="65CEFF"/>
          </p15:clr>
        </p15:guide>
        <p15:guide id="10" orient="horz" pos="3118">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otlight)">
  <p:cSld name="Two columns (Spotlight)">
    <p:spTree>
      <p:nvGrpSpPr>
        <p:cNvPr id="301" name="Shape 301"/>
        <p:cNvGrpSpPr/>
        <p:nvPr/>
      </p:nvGrpSpPr>
      <p:grpSpPr>
        <a:xfrm>
          <a:off x="0" y="0"/>
          <a:ext cx="0" cy="0"/>
          <a:chOff x="0" y="0"/>
          <a:chExt cx="0" cy="0"/>
        </a:xfrm>
      </p:grpSpPr>
      <p:sp>
        <p:nvSpPr>
          <p:cNvPr id="302" name="Google Shape;302;p18"/>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3" name="Google Shape;303;p18"/>
          <p:cNvSpPr/>
          <p:nvPr>
            <p:ph idx="2" type="pic"/>
          </p:nvPr>
        </p:nvSpPr>
        <p:spPr>
          <a:xfrm>
            <a:off x="308371" y="1061100"/>
            <a:ext cx="5399485" cy="3564000"/>
          </a:xfrm>
          <a:prstGeom prst="rect">
            <a:avLst/>
          </a:prstGeom>
          <a:solidFill>
            <a:schemeClr val="lt2"/>
          </a:solidFill>
          <a:ln>
            <a:noFill/>
          </a:ln>
        </p:spPr>
      </p:sp>
      <p:sp>
        <p:nvSpPr>
          <p:cNvPr id="304" name="Google Shape;304;p18"/>
          <p:cNvSpPr txBox="1"/>
          <p:nvPr>
            <p:ph idx="1" type="body"/>
          </p:nvPr>
        </p:nvSpPr>
        <p:spPr>
          <a:xfrm>
            <a:off x="6032392" y="1061100"/>
            <a:ext cx="280800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305" name="Google Shape;305;p18"/>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18"/>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307" name="Google Shape;307;p18"/>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3595">
          <p15:clr>
            <a:srgbClr val="65CEFF"/>
          </p15:clr>
        </p15:guide>
        <p15:guide id="3" pos="3799">
          <p15:clr>
            <a:srgbClr val="65CEFF"/>
          </p15:clr>
        </p15:guide>
        <p15:guide id="4" pos="4854">
          <p15:clr>
            <a:srgbClr val="65CEFF"/>
          </p15:clr>
        </p15:guide>
        <p15:guide id="5" pos="5569">
          <p15:clr>
            <a:srgbClr val="65CEFF"/>
          </p15:clr>
        </p15:guide>
        <p15:guide id="6" orient="horz" pos="227">
          <p15:clr>
            <a:srgbClr val="65CEFF"/>
          </p15:clr>
        </p15:guide>
        <p15:guide id="7" orient="horz" pos="498">
          <p15:clr>
            <a:srgbClr val="65CEFF"/>
          </p15:clr>
        </p15:guide>
        <p15:guide id="8" orient="horz" pos="668">
          <p15:clr>
            <a:srgbClr val="65CEFF"/>
          </p15:clr>
        </p15:guide>
        <p15:guide id="9" orient="horz" pos="2743">
          <p15:clr>
            <a:srgbClr val="65CEFF"/>
          </p15:clr>
        </p15:guide>
        <p15:guide id="10" orient="horz" pos="2914">
          <p15:clr>
            <a:srgbClr val="65CEFF"/>
          </p15:clr>
        </p15:guide>
        <p15:guide id="11" orient="horz" pos="3118">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p:cSld name="Free Content">
    <p:spTree>
      <p:nvGrpSpPr>
        <p:cNvPr id="308" name="Shape 308"/>
        <p:cNvGrpSpPr/>
        <p:nvPr/>
      </p:nvGrpSpPr>
      <p:grpSpPr>
        <a:xfrm>
          <a:off x="0" y="0"/>
          <a:ext cx="0" cy="0"/>
          <a:chOff x="0" y="0"/>
          <a:chExt cx="0" cy="0"/>
        </a:xfrm>
      </p:grpSpPr>
      <p:sp>
        <p:nvSpPr>
          <p:cNvPr id="309" name="Google Shape;309;p19"/>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0" name="Google Shape;310;p19"/>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19"/>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312" name="Google Shape;312;p19"/>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8">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ight">
  <p:cSld name="Quote light">
    <p:spTree>
      <p:nvGrpSpPr>
        <p:cNvPr id="313" name="Shape 313"/>
        <p:cNvGrpSpPr/>
        <p:nvPr/>
      </p:nvGrpSpPr>
      <p:grpSpPr>
        <a:xfrm>
          <a:off x="0" y="0"/>
          <a:ext cx="0" cy="0"/>
          <a:chOff x="0" y="0"/>
          <a:chExt cx="0" cy="0"/>
        </a:xfrm>
      </p:grpSpPr>
      <p:sp>
        <p:nvSpPr>
          <p:cNvPr id="314" name="Google Shape;314;p20"/>
          <p:cNvSpPr txBox="1"/>
          <p:nvPr>
            <p:ph idx="1" type="body"/>
          </p:nvPr>
        </p:nvSpPr>
        <p:spPr>
          <a:xfrm>
            <a:off x="766800" y="1277099"/>
            <a:ext cx="6939570" cy="307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2"/>
              </a:buClr>
              <a:buSzPts val="3600"/>
              <a:buNone/>
              <a:defRPr b="0" sz="3600">
                <a:solidFill>
                  <a:schemeClr val="dk2"/>
                </a:solidFill>
              </a:defRPr>
            </a:lvl1pPr>
            <a:lvl2pPr indent="-228600" lvl="1" marL="914400" algn="l">
              <a:lnSpc>
                <a:spcPct val="110000"/>
              </a:lnSpc>
              <a:spcBef>
                <a:spcPts val="500"/>
              </a:spcBef>
              <a:spcAft>
                <a:spcPts val="0"/>
              </a:spcAft>
              <a:buSzPts val="1400"/>
              <a:buNone/>
              <a:defRPr sz="1400">
                <a:solidFill>
                  <a:schemeClr val="dk1"/>
                </a:solidFill>
              </a:defRPr>
            </a:lvl2pPr>
            <a:lvl3pPr indent="-228600" lvl="2" marL="1371600" algn="l">
              <a:lnSpc>
                <a:spcPct val="110000"/>
              </a:lnSpc>
              <a:spcBef>
                <a:spcPts val="500"/>
              </a:spcBef>
              <a:spcAft>
                <a:spcPts val="0"/>
              </a:spcAft>
              <a:buSzPts val="1400"/>
              <a:buNone/>
              <a:defRPr sz="1400">
                <a:solidFill>
                  <a:schemeClr val="accent1"/>
                </a:solidFill>
              </a:defRPr>
            </a:lvl3pPr>
            <a:lvl4pPr indent="-228600" lvl="3" marL="1828800" algn="l">
              <a:lnSpc>
                <a:spcPct val="110000"/>
              </a:lnSpc>
              <a:spcBef>
                <a:spcPts val="0"/>
              </a:spcBef>
              <a:spcAft>
                <a:spcPts val="0"/>
              </a:spcAft>
              <a:buSzPts val="3600"/>
              <a:buNone/>
              <a:defRPr sz="3600"/>
            </a:lvl4pPr>
            <a:lvl5pPr indent="-228600" lvl="4" marL="2286000" algn="l">
              <a:lnSpc>
                <a:spcPct val="110000"/>
              </a:lnSpc>
              <a:spcBef>
                <a:spcPts val="0"/>
              </a:spcBef>
              <a:spcAft>
                <a:spcPts val="0"/>
              </a:spcAft>
              <a:buSzPts val="3600"/>
              <a:buNone/>
              <a:defRPr sz="3600"/>
            </a:lvl5pPr>
            <a:lvl6pPr indent="-317500" lvl="5" marL="2743200" algn="l">
              <a:lnSpc>
                <a:spcPct val="110000"/>
              </a:lnSpc>
              <a:spcBef>
                <a:spcPts val="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315" name="Google Shape;315;p20"/>
          <p:cNvSpPr/>
          <p:nvPr/>
        </p:nvSpPr>
        <p:spPr>
          <a:xfrm>
            <a:off x="793800" y="575072"/>
            <a:ext cx="680918" cy="485775"/>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6" name="Google Shape;316;p20"/>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20"/>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318" name="Google Shape;318;p20"/>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668">
          <p15:clr>
            <a:srgbClr val="65CEFF"/>
          </p15:clr>
        </p15:guide>
        <p15:guide id="5" orient="horz" pos="805">
          <p15:clr>
            <a:srgbClr val="65CEFF"/>
          </p15:clr>
        </p15:guide>
        <p15:guide id="6" orient="horz" pos="1655">
          <p15:clr>
            <a:srgbClr val="65CEFF"/>
          </p15:clr>
        </p15:guide>
        <p15:guide id="7" orient="horz" pos="1757">
          <p15:clr>
            <a:srgbClr val="65CEFF"/>
          </p15:clr>
        </p15:guide>
        <p15:guide id="8" orient="horz" pos="2743">
          <p15:clr>
            <a:srgbClr val="65CEFF"/>
          </p15:clr>
        </p15:guide>
        <p15:guide id="9" orient="horz" pos="2914">
          <p15:clr>
            <a:srgbClr val="65CEFF"/>
          </p15:clr>
        </p15:guide>
        <p15:guide id="10" orient="horz" pos="3118">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80pt">
  <p:cSld name="Title Deep Blue 80pt">
    <p:spTree>
      <p:nvGrpSpPr>
        <p:cNvPr id="319" name="Shape 319"/>
        <p:cNvGrpSpPr/>
        <p:nvPr/>
      </p:nvGrpSpPr>
      <p:grpSpPr>
        <a:xfrm>
          <a:off x="0" y="0"/>
          <a:ext cx="0" cy="0"/>
          <a:chOff x="0" y="0"/>
          <a:chExt cx="0" cy="0"/>
        </a:xfrm>
      </p:grpSpPr>
      <p:pic>
        <p:nvPicPr>
          <p:cNvPr descr="Siemens Cognisphere on Deep Blue background" id="320" name="Google Shape;320;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1" name="Google Shape;321;p21"/>
          <p:cNvSpPr txBox="1"/>
          <p:nvPr>
            <p:ph type="title"/>
          </p:nvPr>
        </p:nvSpPr>
        <p:spPr>
          <a:xfrm>
            <a:off x="307800" y="1060848"/>
            <a:ext cx="8532591" cy="1846660"/>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21"/>
          <p:cNvSpPr txBox="1"/>
          <p:nvPr>
            <p:ph idx="1" type="subTitle"/>
          </p:nvPr>
        </p:nvSpPr>
        <p:spPr>
          <a:xfrm>
            <a:off x="308372" y="2907508"/>
            <a:ext cx="6966000" cy="1447799"/>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23" name="Google Shape;323;p21"/>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24" name="Google Shape;324;p21"/>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60pt">
  <p:cSld name="Title Deep Blue 60pt">
    <p:spTree>
      <p:nvGrpSpPr>
        <p:cNvPr id="325" name="Shape 325"/>
        <p:cNvGrpSpPr/>
        <p:nvPr/>
      </p:nvGrpSpPr>
      <p:grpSpPr>
        <a:xfrm>
          <a:off x="0" y="0"/>
          <a:ext cx="0" cy="0"/>
          <a:chOff x="0" y="0"/>
          <a:chExt cx="0" cy="0"/>
        </a:xfrm>
      </p:grpSpPr>
      <p:pic>
        <p:nvPicPr>
          <p:cNvPr descr="Siemens Cognisphere on Deep Blue background" id="326" name="Google Shape;326;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7" name="Google Shape;327;p22"/>
          <p:cNvSpPr txBox="1"/>
          <p:nvPr>
            <p:ph type="title"/>
          </p:nvPr>
        </p:nvSpPr>
        <p:spPr>
          <a:xfrm>
            <a:off x="307800" y="1060847"/>
            <a:ext cx="8532591" cy="2077492"/>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8" name="Google Shape;328;p22"/>
          <p:cNvSpPr txBox="1"/>
          <p:nvPr>
            <p:ph idx="1" type="subTitle"/>
          </p:nvPr>
        </p:nvSpPr>
        <p:spPr>
          <a:xfrm>
            <a:off x="308372" y="3138340"/>
            <a:ext cx="6966000" cy="1216967"/>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29" name="Google Shape;329;p22"/>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30" name="Google Shape;330;p22"/>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40pt">
  <p:cSld name="Title Deep Blue 40pt">
    <p:spTree>
      <p:nvGrpSpPr>
        <p:cNvPr id="331" name="Shape 331"/>
        <p:cNvGrpSpPr/>
        <p:nvPr/>
      </p:nvGrpSpPr>
      <p:grpSpPr>
        <a:xfrm>
          <a:off x="0" y="0"/>
          <a:ext cx="0" cy="0"/>
          <a:chOff x="0" y="0"/>
          <a:chExt cx="0" cy="0"/>
        </a:xfrm>
      </p:grpSpPr>
      <p:pic>
        <p:nvPicPr>
          <p:cNvPr descr="Siemens Cognisphere on Deep Blue background" id="332" name="Google Shape;332;p23"/>
          <p:cNvPicPr preferRelativeResize="0"/>
          <p:nvPr/>
        </p:nvPicPr>
        <p:blipFill rotWithShape="1">
          <a:blip r:embed="rId2">
            <a:alphaModFix/>
          </a:blip>
          <a:srcRect b="0" l="0" r="0" t="0"/>
          <a:stretch/>
        </p:blipFill>
        <p:spPr>
          <a:xfrm>
            <a:off x="520" y="0"/>
            <a:ext cx="9142961" cy="5143500"/>
          </a:xfrm>
          <a:prstGeom prst="rect">
            <a:avLst/>
          </a:prstGeom>
          <a:noFill/>
          <a:ln>
            <a:noFill/>
          </a:ln>
        </p:spPr>
      </p:pic>
      <p:sp>
        <p:nvSpPr>
          <p:cNvPr id="333" name="Google Shape;333;p23"/>
          <p:cNvSpPr txBox="1"/>
          <p:nvPr>
            <p:ph type="title"/>
          </p:nvPr>
        </p:nvSpPr>
        <p:spPr>
          <a:xfrm>
            <a:off x="307800" y="1060847"/>
            <a:ext cx="6966000" cy="184666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23"/>
          <p:cNvSpPr txBox="1"/>
          <p:nvPr>
            <p:ph idx="1" type="subTitle"/>
          </p:nvPr>
        </p:nvSpPr>
        <p:spPr>
          <a:xfrm>
            <a:off x="308372" y="2907506"/>
            <a:ext cx="6966000" cy="1447592"/>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marR="0" algn="l">
              <a:lnSpc>
                <a:spcPct val="110000"/>
              </a:lnSpc>
              <a:spcBef>
                <a:spcPts val="200"/>
              </a:spcBef>
              <a:spcAft>
                <a:spcPts val="0"/>
              </a:spcAft>
              <a:buClr>
                <a:schemeClr val="accent1"/>
              </a:buClr>
              <a:buSzPts val="1200"/>
              <a:buFont typeface="Arial"/>
              <a:buNone/>
              <a:defRPr sz="12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35" name="Google Shape;335;p23"/>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36" name="Google Shape;336;p23"/>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80pt">
  <p:cSld name="Title Gradient DB–Petrol 80pt">
    <p:spTree>
      <p:nvGrpSpPr>
        <p:cNvPr id="337" name="Shape 337"/>
        <p:cNvGrpSpPr/>
        <p:nvPr/>
      </p:nvGrpSpPr>
      <p:grpSpPr>
        <a:xfrm>
          <a:off x="0" y="0"/>
          <a:ext cx="0" cy="0"/>
          <a:chOff x="0" y="0"/>
          <a:chExt cx="0" cy="0"/>
        </a:xfrm>
      </p:grpSpPr>
      <p:pic>
        <p:nvPicPr>
          <p:cNvPr descr="Siemens Cognisphere on Deep Blue Petrol gradient" id="338" name="Google Shape;338;p24"/>
          <p:cNvPicPr preferRelativeResize="0"/>
          <p:nvPr/>
        </p:nvPicPr>
        <p:blipFill rotWithShape="1">
          <a:blip r:embed="rId2">
            <a:alphaModFix/>
          </a:blip>
          <a:srcRect b="0" l="0" r="0" t="0"/>
          <a:stretch/>
        </p:blipFill>
        <p:spPr>
          <a:xfrm>
            <a:off x="519" y="0"/>
            <a:ext cx="9142961" cy="5143500"/>
          </a:xfrm>
          <a:prstGeom prst="rect">
            <a:avLst/>
          </a:prstGeom>
          <a:noFill/>
          <a:ln>
            <a:noFill/>
          </a:ln>
        </p:spPr>
      </p:pic>
      <p:sp>
        <p:nvSpPr>
          <p:cNvPr id="339" name="Google Shape;339;p24"/>
          <p:cNvSpPr txBox="1"/>
          <p:nvPr>
            <p:ph type="title"/>
          </p:nvPr>
        </p:nvSpPr>
        <p:spPr>
          <a:xfrm>
            <a:off x="307800" y="1060848"/>
            <a:ext cx="8532591" cy="1846660"/>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0" name="Google Shape;340;p24"/>
          <p:cNvSpPr txBox="1"/>
          <p:nvPr>
            <p:ph idx="1" type="subTitle"/>
          </p:nvPr>
        </p:nvSpPr>
        <p:spPr>
          <a:xfrm>
            <a:off x="308372" y="2907508"/>
            <a:ext cx="6966000" cy="1447799"/>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41" name="Google Shape;341;p24"/>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42" name="Google Shape;342;p24"/>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60pt">
  <p:cSld name="Title Gradient DB–Petrol 60pt">
    <p:spTree>
      <p:nvGrpSpPr>
        <p:cNvPr id="343" name="Shape 343"/>
        <p:cNvGrpSpPr/>
        <p:nvPr/>
      </p:nvGrpSpPr>
      <p:grpSpPr>
        <a:xfrm>
          <a:off x="0" y="0"/>
          <a:ext cx="0" cy="0"/>
          <a:chOff x="0" y="0"/>
          <a:chExt cx="0" cy="0"/>
        </a:xfrm>
      </p:grpSpPr>
      <p:pic>
        <p:nvPicPr>
          <p:cNvPr descr="Siemens Cognisphere on Deep Blue Petrol gradient" id="344" name="Google Shape;344;p25"/>
          <p:cNvPicPr preferRelativeResize="0"/>
          <p:nvPr/>
        </p:nvPicPr>
        <p:blipFill rotWithShape="1">
          <a:blip r:embed="rId2">
            <a:alphaModFix/>
          </a:blip>
          <a:srcRect b="0" l="0" r="0" t="0"/>
          <a:stretch/>
        </p:blipFill>
        <p:spPr>
          <a:xfrm>
            <a:off x="519" y="0"/>
            <a:ext cx="9142961" cy="5143500"/>
          </a:xfrm>
          <a:prstGeom prst="rect">
            <a:avLst/>
          </a:prstGeom>
          <a:noFill/>
          <a:ln>
            <a:noFill/>
          </a:ln>
        </p:spPr>
      </p:pic>
      <p:sp>
        <p:nvSpPr>
          <p:cNvPr id="345" name="Google Shape;345;p25"/>
          <p:cNvSpPr txBox="1"/>
          <p:nvPr>
            <p:ph type="title"/>
          </p:nvPr>
        </p:nvSpPr>
        <p:spPr>
          <a:xfrm>
            <a:off x="307800" y="1060848"/>
            <a:ext cx="8532591" cy="2077492"/>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6" name="Google Shape;346;p25"/>
          <p:cNvSpPr txBox="1"/>
          <p:nvPr>
            <p:ph idx="1" type="subTitle"/>
          </p:nvPr>
        </p:nvSpPr>
        <p:spPr>
          <a:xfrm>
            <a:off x="308372" y="3138340"/>
            <a:ext cx="6966000" cy="1216966"/>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47" name="Google Shape;347;p25"/>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48" name="Google Shape;348;p25"/>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40pt">
  <p:cSld name="Title Gradient DB–Petrol 40pt">
    <p:spTree>
      <p:nvGrpSpPr>
        <p:cNvPr id="349" name="Shape 349"/>
        <p:cNvGrpSpPr/>
        <p:nvPr/>
      </p:nvGrpSpPr>
      <p:grpSpPr>
        <a:xfrm>
          <a:off x="0" y="0"/>
          <a:ext cx="0" cy="0"/>
          <a:chOff x="0" y="0"/>
          <a:chExt cx="0" cy="0"/>
        </a:xfrm>
      </p:grpSpPr>
      <p:pic>
        <p:nvPicPr>
          <p:cNvPr descr="Siemens Cognisphere on Deep Blue Petrol gradient" id="350" name="Google Shape;350;p26"/>
          <p:cNvPicPr preferRelativeResize="0"/>
          <p:nvPr/>
        </p:nvPicPr>
        <p:blipFill rotWithShape="1">
          <a:blip r:embed="rId2">
            <a:alphaModFix/>
          </a:blip>
          <a:srcRect b="0" l="0" r="0" t="0"/>
          <a:stretch/>
        </p:blipFill>
        <p:spPr>
          <a:xfrm>
            <a:off x="519" y="0"/>
            <a:ext cx="9142961" cy="5143500"/>
          </a:xfrm>
          <a:prstGeom prst="rect">
            <a:avLst/>
          </a:prstGeom>
          <a:noFill/>
          <a:ln>
            <a:noFill/>
          </a:ln>
        </p:spPr>
      </p:pic>
      <p:sp>
        <p:nvSpPr>
          <p:cNvPr id="351" name="Google Shape;351;p26"/>
          <p:cNvSpPr txBox="1"/>
          <p:nvPr>
            <p:ph type="title"/>
          </p:nvPr>
        </p:nvSpPr>
        <p:spPr>
          <a:xfrm>
            <a:off x="307800" y="1060847"/>
            <a:ext cx="6966000" cy="184666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26"/>
          <p:cNvSpPr txBox="1"/>
          <p:nvPr>
            <p:ph idx="1" type="subTitle"/>
          </p:nvPr>
        </p:nvSpPr>
        <p:spPr>
          <a:xfrm>
            <a:off x="308372" y="2907506"/>
            <a:ext cx="6966000" cy="1447592"/>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marR="0" algn="l">
              <a:lnSpc>
                <a:spcPct val="110000"/>
              </a:lnSpc>
              <a:spcBef>
                <a:spcPts val="200"/>
              </a:spcBef>
              <a:spcAft>
                <a:spcPts val="0"/>
              </a:spcAft>
              <a:buClr>
                <a:schemeClr val="accent1"/>
              </a:buClr>
              <a:buSzPts val="1200"/>
              <a:buFont typeface="Arial"/>
              <a:buNone/>
              <a:defRPr sz="12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353" name="Google Shape;353;p26"/>
          <p:cNvSpPr txBox="1"/>
          <p:nvPr>
            <p:ph idx="11" type="ftr"/>
          </p:nvPr>
        </p:nvSpPr>
        <p:spPr>
          <a:xfrm>
            <a:off x="308372"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54" name="Google Shape;354;p26"/>
          <p:cNvPicPr preferRelativeResize="0"/>
          <p:nvPr/>
        </p:nvPicPr>
        <p:blipFill rotWithShape="1">
          <a:blip r:embed="rId4">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8pt">
  <p:cSld name="Title picture dark 48pt">
    <p:spTree>
      <p:nvGrpSpPr>
        <p:cNvPr id="355" name="Shape 355"/>
        <p:cNvGrpSpPr/>
        <p:nvPr/>
      </p:nvGrpSpPr>
      <p:grpSpPr>
        <a:xfrm>
          <a:off x="0" y="0"/>
          <a:ext cx="0" cy="0"/>
          <a:chOff x="0" y="0"/>
          <a:chExt cx="0" cy="0"/>
        </a:xfrm>
      </p:grpSpPr>
      <p:sp>
        <p:nvSpPr>
          <p:cNvPr id="356" name="Google Shape;356;p27"/>
          <p:cNvSpPr/>
          <p:nvPr>
            <p:ph idx="2" type="pic"/>
          </p:nvPr>
        </p:nvSpPr>
        <p:spPr>
          <a:xfrm>
            <a:off x="0" y="0"/>
            <a:ext cx="9144000" cy="2627100"/>
          </a:xfrm>
          <a:prstGeom prst="rect">
            <a:avLst/>
          </a:prstGeom>
          <a:solidFill>
            <a:schemeClr val="accent1"/>
          </a:solidFill>
          <a:ln>
            <a:noFill/>
          </a:ln>
        </p:spPr>
      </p:sp>
      <p:sp>
        <p:nvSpPr>
          <p:cNvPr id="357" name="Google Shape;357;p27"/>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27"/>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59" name="Google Shape;359;p27"/>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60" name="Google Shape;360;p27"/>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0pt">
  <p:cSld name="Title picture dark 40pt">
    <p:spTree>
      <p:nvGrpSpPr>
        <p:cNvPr id="361" name="Shape 361"/>
        <p:cNvGrpSpPr/>
        <p:nvPr/>
      </p:nvGrpSpPr>
      <p:grpSpPr>
        <a:xfrm>
          <a:off x="0" y="0"/>
          <a:ext cx="0" cy="0"/>
          <a:chOff x="0" y="0"/>
          <a:chExt cx="0" cy="0"/>
        </a:xfrm>
      </p:grpSpPr>
      <p:sp>
        <p:nvSpPr>
          <p:cNvPr id="362" name="Google Shape;362;p28"/>
          <p:cNvSpPr/>
          <p:nvPr>
            <p:ph idx="2" type="pic"/>
          </p:nvPr>
        </p:nvSpPr>
        <p:spPr>
          <a:xfrm>
            <a:off x="0" y="0"/>
            <a:ext cx="9144000" cy="2627100"/>
          </a:xfrm>
          <a:prstGeom prst="rect">
            <a:avLst/>
          </a:prstGeom>
          <a:solidFill>
            <a:schemeClr val="accent1"/>
          </a:solidFill>
          <a:ln>
            <a:noFill/>
          </a:ln>
        </p:spPr>
      </p:sp>
      <p:sp>
        <p:nvSpPr>
          <p:cNvPr id="363" name="Google Shape;363;p28"/>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28"/>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65" name="Google Shape;365;p28"/>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66" name="Google Shape;366;p28"/>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36pt">
  <p:cSld name="Title picture dark 36pt">
    <p:spTree>
      <p:nvGrpSpPr>
        <p:cNvPr id="367" name="Shape 367"/>
        <p:cNvGrpSpPr/>
        <p:nvPr/>
      </p:nvGrpSpPr>
      <p:grpSpPr>
        <a:xfrm>
          <a:off x="0" y="0"/>
          <a:ext cx="0" cy="0"/>
          <a:chOff x="0" y="0"/>
          <a:chExt cx="0" cy="0"/>
        </a:xfrm>
      </p:grpSpPr>
      <p:sp>
        <p:nvSpPr>
          <p:cNvPr id="368" name="Google Shape;368;p29"/>
          <p:cNvSpPr/>
          <p:nvPr>
            <p:ph idx="2" type="pic"/>
          </p:nvPr>
        </p:nvSpPr>
        <p:spPr>
          <a:xfrm>
            <a:off x="0" y="0"/>
            <a:ext cx="9144000" cy="2627100"/>
          </a:xfrm>
          <a:prstGeom prst="rect">
            <a:avLst/>
          </a:prstGeom>
          <a:solidFill>
            <a:schemeClr val="accent1"/>
          </a:solidFill>
          <a:ln>
            <a:noFill/>
          </a:ln>
        </p:spPr>
      </p:sp>
      <p:sp>
        <p:nvSpPr>
          <p:cNvPr id="369" name="Google Shape;369;p29"/>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0" name="Google Shape;370;p29"/>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200"/>
              </a:spcBef>
              <a:spcAft>
                <a:spcPts val="0"/>
              </a:spcAft>
              <a:buSzPts val="1100"/>
              <a:buNone/>
              <a:defRPr sz="11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71" name="Google Shape;371;p29"/>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72" name="Google Shape;372;p29"/>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48pt">
  <p:cSld name="Title picture light 48pt">
    <p:spTree>
      <p:nvGrpSpPr>
        <p:cNvPr id="373" name="Shape 373"/>
        <p:cNvGrpSpPr/>
        <p:nvPr/>
      </p:nvGrpSpPr>
      <p:grpSpPr>
        <a:xfrm>
          <a:off x="0" y="0"/>
          <a:ext cx="0" cy="0"/>
          <a:chOff x="0" y="0"/>
          <a:chExt cx="0" cy="0"/>
        </a:xfrm>
      </p:grpSpPr>
      <p:sp>
        <p:nvSpPr>
          <p:cNvPr id="374" name="Google Shape;374;p30"/>
          <p:cNvSpPr/>
          <p:nvPr>
            <p:ph idx="2" type="pic"/>
          </p:nvPr>
        </p:nvSpPr>
        <p:spPr>
          <a:xfrm>
            <a:off x="0" y="0"/>
            <a:ext cx="9144000" cy="2627100"/>
          </a:xfrm>
          <a:prstGeom prst="rect">
            <a:avLst/>
          </a:prstGeom>
          <a:solidFill>
            <a:schemeClr val="accent1"/>
          </a:solidFill>
          <a:ln>
            <a:noFill/>
          </a:ln>
        </p:spPr>
      </p:sp>
      <p:sp>
        <p:nvSpPr>
          <p:cNvPr id="375" name="Google Shape;375;p30"/>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6" name="Google Shape;376;p30"/>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dk1"/>
              </a:buClr>
              <a:buSzPts val="1400"/>
              <a:buNone/>
              <a:defRPr sz="1400">
                <a:solidFill>
                  <a:schemeClr val="dk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77" name="Google Shape;377;p30"/>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78" name="Google Shape;378;p30"/>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40pt">
  <p:cSld name="Title picture light 40pt">
    <p:spTree>
      <p:nvGrpSpPr>
        <p:cNvPr id="379" name="Shape 379"/>
        <p:cNvGrpSpPr/>
        <p:nvPr/>
      </p:nvGrpSpPr>
      <p:grpSpPr>
        <a:xfrm>
          <a:off x="0" y="0"/>
          <a:ext cx="0" cy="0"/>
          <a:chOff x="0" y="0"/>
          <a:chExt cx="0" cy="0"/>
        </a:xfrm>
      </p:grpSpPr>
      <p:sp>
        <p:nvSpPr>
          <p:cNvPr id="380" name="Google Shape;380;p31"/>
          <p:cNvSpPr/>
          <p:nvPr>
            <p:ph idx="2" type="pic"/>
          </p:nvPr>
        </p:nvSpPr>
        <p:spPr>
          <a:xfrm>
            <a:off x="0" y="0"/>
            <a:ext cx="9144000" cy="2627100"/>
          </a:xfrm>
          <a:prstGeom prst="rect">
            <a:avLst/>
          </a:prstGeom>
          <a:solidFill>
            <a:schemeClr val="accent1"/>
          </a:solidFill>
          <a:ln>
            <a:noFill/>
          </a:ln>
        </p:spPr>
      </p:sp>
      <p:sp>
        <p:nvSpPr>
          <p:cNvPr id="381" name="Google Shape;381;p31"/>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000"/>
              <a:buFont typeface="Arial"/>
              <a:buNone/>
              <a:defRPr sz="30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2" name="Google Shape;382;p31"/>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dk1"/>
              </a:buClr>
              <a:buSzPts val="1200"/>
              <a:buNone/>
              <a:defRPr sz="1200">
                <a:solidFill>
                  <a:schemeClr val="dk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83" name="Google Shape;383;p31"/>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84" name="Google Shape;384;p31"/>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36pt">
  <p:cSld name="Title picture light 36pt">
    <p:spTree>
      <p:nvGrpSpPr>
        <p:cNvPr id="385" name="Shape 385"/>
        <p:cNvGrpSpPr/>
        <p:nvPr/>
      </p:nvGrpSpPr>
      <p:grpSpPr>
        <a:xfrm>
          <a:off x="0" y="0"/>
          <a:ext cx="0" cy="0"/>
          <a:chOff x="0" y="0"/>
          <a:chExt cx="0" cy="0"/>
        </a:xfrm>
      </p:grpSpPr>
      <p:sp>
        <p:nvSpPr>
          <p:cNvPr id="386" name="Google Shape;386;p32"/>
          <p:cNvSpPr/>
          <p:nvPr>
            <p:ph idx="2" type="pic"/>
          </p:nvPr>
        </p:nvSpPr>
        <p:spPr>
          <a:xfrm>
            <a:off x="0" y="0"/>
            <a:ext cx="9144000" cy="2627100"/>
          </a:xfrm>
          <a:prstGeom prst="rect">
            <a:avLst/>
          </a:prstGeom>
          <a:solidFill>
            <a:schemeClr val="accent1"/>
          </a:solidFill>
          <a:ln>
            <a:noFill/>
          </a:ln>
        </p:spPr>
      </p:sp>
      <p:sp>
        <p:nvSpPr>
          <p:cNvPr id="387" name="Google Shape;387;p32"/>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700"/>
              <a:buFont typeface="Arial"/>
              <a:buNone/>
              <a:defRPr sz="27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8" name="Google Shape;388;p32"/>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dk1"/>
              </a:buClr>
              <a:buSzPts val="1100"/>
              <a:buNone/>
              <a:defRPr sz="1100">
                <a:solidFill>
                  <a:schemeClr val="dk1"/>
                </a:solidFill>
              </a:defRPr>
            </a:lvl1pPr>
            <a:lvl2pPr lvl="1" algn="l">
              <a:lnSpc>
                <a:spcPct val="110000"/>
              </a:lnSpc>
              <a:spcBef>
                <a:spcPts val="200"/>
              </a:spcBef>
              <a:spcAft>
                <a:spcPts val="0"/>
              </a:spcAft>
              <a:buSzPts val="1100"/>
              <a:buNone/>
              <a:defRPr sz="11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89" name="Google Shape;389;p32"/>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90" name="Google Shape;390;p32"/>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8pt">
  <p:cSld name="Title picture Gradient 48pt">
    <p:spTree>
      <p:nvGrpSpPr>
        <p:cNvPr id="391" name="Shape 391"/>
        <p:cNvGrpSpPr/>
        <p:nvPr/>
      </p:nvGrpSpPr>
      <p:grpSpPr>
        <a:xfrm>
          <a:off x="0" y="0"/>
          <a:ext cx="0" cy="0"/>
          <a:chOff x="0" y="0"/>
          <a:chExt cx="0" cy="0"/>
        </a:xfrm>
      </p:grpSpPr>
      <p:sp>
        <p:nvSpPr>
          <p:cNvPr id="392" name="Google Shape;392;p33"/>
          <p:cNvSpPr/>
          <p:nvPr>
            <p:ph idx="2" type="pic"/>
          </p:nvPr>
        </p:nvSpPr>
        <p:spPr>
          <a:xfrm>
            <a:off x="0" y="0"/>
            <a:ext cx="9144000" cy="2627100"/>
          </a:xfrm>
          <a:prstGeom prst="rect">
            <a:avLst/>
          </a:prstGeom>
          <a:solidFill>
            <a:schemeClr val="accent1"/>
          </a:solidFill>
          <a:ln>
            <a:noFill/>
          </a:ln>
        </p:spPr>
      </p:sp>
      <p:sp>
        <p:nvSpPr>
          <p:cNvPr id="393" name="Google Shape;393;p33"/>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4" name="Google Shape;394;p33"/>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395" name="Google Shape;395;p33"/>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396" name="Google Shape;396;p33"/>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0pt">
  <p:cSld name="Title picture Gradient 40pt">
    <p:spTree>
      <p:nvGrpSpPr>
        <p:cNvPr id="397" name="Shape 397"/>
        <p:cNvGrpSpPr/>
        <p:nvPr/>
      </p:nvGrpSpPr>
      <p:grpSpPr>
        <a:xfrm>
          <a:off x="0" y="0"/>
          <a:ext cx="0" cy="0"/>
          <a:chOff x="0" y="0"/>
          <a:chExt cx="0" cy="0"/>
        </a:xfrm>
      </p:grpSpPr>
      <p:sp>
        <p:nvSpPr>
          <p:cNvPr id="398" name="Google Shape;398;p34"/>
          <p:cNvSpPr/>
          <p:nvPr>
            <p:ph idx="2" type="pic"/>
          </p:nvPr>
        </p:nvSpPr>
        <p:spPr>
          <a:xfrm>
            <a:off x="0" y="0"/>
            <a:ext cx="9144000" cy="2627100"/>
          </a:xfrm>
          <a:prstGeom prst="rect">
            <a:avLst/>
          </a:prstGeom>
          <a:solidFill>
            <a:schemeClr val="accent1"/>
          </a:solidFill>
          <a:ln>
            <a:noFill/>
          </a:ln>
        </p:spPr>
      </p:sp>
      <p:sp>
        <p:nvSpPr>
          <p:cNvPr id="399" name="Google Shape;399;p34"/>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0" name="Google Shape;400;p34"/>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01" name="Google Shape;401;p34"/>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02" name="Google Shape;402;p34"/>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36pt">
  <p:cSld name="Title picture Gradient 36pt">
    <p:spTree>
      <p:nvGrpSpPr>
        <p:cNvPr id="403" name="Shape 403"/>
        <p:cNvGrpSpPr/>
        <p:nvPr/>
      </p:nvGrpSpPr>
      <p:grpSpPr>
        <a:xfrm>
          <a:off x="0" y="0"/>
          <a:ext cx="0" cy="0"/>
          <a:chOff x="0" y="0"/>
          <a:chExt cx="0" cy="0"/>
        </a:xfrm>
      </p:grpSpPr>
      <p:sp>
        <p:nvSpPr>
          <p:cNvPr id="404" name="Google Shape;404;p35"/>
          <p:cNvSpPr/>
          <p:nvPr>
            <p:ph idx="2" type="pic"/>
          </p:nvPr>
        </p:nvSpPr>
        <p:spPr>
          <a:xfrm>
            <a:off x="0" y="0"/>
            <a:ext cx="9144000" cy="2627100"/>
          </a:xfrm>
          <a:prstGeom prst="rect">
            <a:avLst/>
          </a:prstGeom>
          <a:solidFill>
            <a:schemeClr val="accent1"/>
          </a:solidFill>
          <a:ln>
            <a:noFill/>
          </a:ln>
        </p:spPr>
      </p:sp>
      <p:sp>
        <p:nvSpPr>
          <p:cNvPr id="405" name="Google Shape;405;p35"/>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6" name="Google Shape;406;p35"/>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200"/>
              </a:spcBef>
              <a:spcAft>
                <a:spcPts val="0"/>
              </a:spcAft>
              <a:buSzPts val="1100"/>
              <a:buNone/>
              <a:defRPr sz="11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07" name="Google Shape;407;p35"/>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08" name="Google Shape;408;p35"/>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48pt">
  <p:cSld name="Title picture Gradient 90° 48pt">
    <p:spTree>
      <p:nvGrpSpPr>
        <p:cNvPr id="409" name="Shape 409"/>
        <p:cNvGrpSpPr/>
        <p:nvPr/>
      </p:nvGrpSpPr>
      <p:grpSpPr>
        <a:xfrm>
          <a:off x="0" y="0"/>
          <a:ext cx="0" cy="0"/>
          <a:chOff x="0" y="0"/>
          <a:chExt cx="0" cy="0"/>
        </a:xfrm>
      </p:grpSpPr>
      <p:sp>
        <p:nvSpPr>
          <p:cNvPr id="410" name="Google Shape;410;p36"/>
          <p:cNvSpPr/>
          <p:nvPr>
            <p:ph idx="2" type="pic"/>
          </p:nvPr>
        </p:nvSpPr>
        <p:spPr>
          <a:xfrm>
            <a:off x="0" y="0"/>
            <a:ext cx="9144000" cy="2627100"/>
          </a:xfrm>
          <a:prstGeom prst="rect">
            <a:avLst/>
          </a:prstGeom>
          <a:solidFill>
            <a:schemeClr val="accent1"/>
          </a:solidFill>
          <a:ln>
            <a:noFill/>
          </a:ln>
        </p:spPr>
      </p:sp>
      <p:sp>
        <p:nvSpPr>
          <p:cNvPr id="411" name="Google Shape;411;p36"/>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2" name="Google Shape;412;p36"/>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13" name="Google Shape;413;p36"/>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14" name="Google Shape;414;p36"/>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40pt">
  <p:cSld name="Title picture Gradient 90° 40pt">
    <p:spTree>
      <p:nvGrpSpPr>
        <p:cNvPr id="415" name="Shape 415"/>
        <p:cNvGrpSpPr/>
        <p:nvPr/>
      </p:nvGrpSpPr>
      <p:grpSpPr>
        <a:xfrm>
          <a:off x="0" y="0"/>
          <a:ext cx="0" cy="0"/>
          <a:chOff x="0" y="0"/>
          <a:chExt cx="0" cy="0"/>
        </a:xfrm>
      </p:grpSpPr>
      <p:sp>
        <p:nvSpPr>
          <p:cNvPr id="416" name="Google Shape;416;p37"/>
          <p:cNvSpPr/>
          <p:nvPr>
            <p:ph idx="2" type="pic"/>
          </p:nvPr>
        </p:nvSpPr>
        <p:spPr>
          <a:xfrm>
            <a:off x="0" y="0"/>
            <a:ext cx="9144000" cy="2627100"/>
          </a:xfrm>
          <a:prstGeom prst="rect">
            <a:avLst/>
          </a:prstGeom>
          <a:solidFill>
            <a:schemeClr val="accent1"/>
          </a:solidFill>
          <a:ln>
            <a:noFill/>
          </a:ln>
        </p:spPr>
      </p:sp>
      <p:sp>
        <p:nvSpPr>
          <p:cNvPr id="417" name="Google Shape;417;p37"/>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8" name="Google Shape;418;p37"/>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19" name="Google Shape;419;p37"/>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20" name="Google Shape;420;p37"/>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36pt">
  <p:cSld name="Title picture Gradient 90° 36pt">
    <p:spTree>
      <p:nvGrpSpPr>
        <p:cNvPr id="421" name="Shape 421"/>
        <p:cNvGrpSpPr/>
        <p:nvPr/>
      </p:nvGrpSpPr>
      <p:grpSpPr>
        <a:xfrm>
          <a:off x="0" y="0"/>
          <a:ext cx="0" cy="0"/>
          <a:chOff x="0" y="0"/>
          <a:chExt cx="0" cy="0"/>
        </a:xfrm>
      </p:grpSpPr>
      <p:sp>
        <p:nvSpPr>
          <p:cNvPr id="422" name="Google Shape;422;p38"/>
          <p:cNvSpPr/>
          <p:nvPr>
            <p:ph idx="2" type="pic"/>
          </p:nvPr>
        </p:nvSpPr>
        <p:spPr>
          <a:xfrm>
            <a:off x="0" y="0"/>
            <a:ext cx="9144000" cy="2627100"/>
          </a:xfrm>
          <a:prstGeom prst="rect">
            <a:avLst/>
          </a:prstGeom>
          <a:solidFill>
            <a:schemeClr val="accent1"/>
          </a:solidFill>
          <a:ln>
            <a:noFill/>
          </a:ln>
        </p:spPr>
      </p:sp>
      <p:sp>
        <p:nvSpPr>
          <p:cNvPr id="423" name="Google Shape;423;p38"/>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4" name="Google Shape;424;p38"/>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25" name="Google Shape;425;p38"/>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26" name="Google Shape;426;p38"/>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48pt">
  <p:cSld name="Title picture Gradient Green 48pt">
    <p:spTree>
      <p:nvGrpSpPr>
        <p:cNvPr id="427" name="Shape 427"/>
        <p:cNvGrpSpPr/>
        <p:nvPr/>
      </p:nvGrpSpPr>
      <p:grpSpPr>
        <a:xfrm>
          <a:off x="0" y="0"/>
          <a:ext cx="0" cy="0"/>
          <a:chOff x="0" y="0"/>
          <a:chExt cx="0" cy="0"/>
        </a:xfrm>
      </p:grpSpPr>
      <p:sp>
        <p:nvSpPr>
          <p:cNvPr id="428" name="Google Shape;428;p39"/>
          <p:cNvSpPr/>
          <p:nvPr>
            <p:ph idx="2" type="pic"/>
          </p:nvPr>
        </p:nvSpPr>
        <p:spPr>
          <a:xfrm>
            <a:off x="0" y="0"/>
            <a:ext cx="9144000" cy="2627100"/>
          </a:xfrm>
          <a:prstGeom prst="rect">
            <a:avLst/>
          </a:prstGeom>
          <a:solidFill>
            <a:schemeClr val="lt2"/>
          </a:solidFill>
          <a:ln>
            <a:noFill/>
          </a:ln>
        </p:spPr>
      </p:sp>
      <p:sp>
        <p:nvSpPr>
          <p:cNvPr id="429" name="Google Shape;429;p39"/>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0" name="Google Shape;430;p39"/>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31" name="Google Shape;431;p39"/>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32" name="Google Shape;432;p39"/>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40pt">
  <p:cSld name="Title picture Gradient Green 40pt">
    <p:spTree>
      <p:nvGrpSpPr>
        <p:cNvPr id="433" name="Shape 433"/>
        <p:cNvGrpSpPr/>
        <p:nvPr/>
      </p:nvGrpSpPr>
      <p:grpSpPr>
        <a:xfrm>
          <a:off x="0" y="0"/>
          <a:ext cx="0" cy="0"/>
          <a:chOff x="0" y="0"/>
          <a:chExt cx="0" cy="0"/>
        </a:xfrm>
      </p:grpSpPr>
      <p:sp>
        <p:nvSpPr>
          <p:cNvPr id="434" name="Google Shape;434;p40"/>
          <p:cNvSpPr/>
          <p:nvPr>
            <p:ph idx="2" type="pic"/>
          </p:nvPr>
        </p:nvSpPr>
        <p:spPr>
          <a:xfrm>
            <a:off x="0" y="0"/>
            <a:ext cx="9144000" cy="2627100"/>
          </a:xfrm>
          <a:prstGeom prst="rect">
            <a:avLst/>
          </a:prstGeom>
          <a:solidFill>
            <a:schemeClr val="lt2"/>
          </a:solidFill>
          <a:ln>
            <a:noFill/>
          </a:ln>
        </p:spPr>
      </p:sp>
      <p:sp>
        <p:nvSpPr>
          <p:cNvPr id="435" name="Google Shape;435;p40"/>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40"/>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37" name="Google Shape;437;p40"/>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38" name="Google Shape;438;p40"/>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36pt">
  <p:cSld name="Title picture Gradient Green 36pt">
    <p:spTree>
      <p:nvGrpSpPr>
        <p:cNvPr id="439" name="Shape 439"/>
        <p:cNvGrpSpPr/>
        <p:nvPr/>
      </p:nvGrpSpPr>
      <p:grpSpPr>
        <a:xfrm>
          <a:off x="0" y="0"/>
          <a:ext cx="0" cy="0"/>
          <a:chOff x="0" y="0"/>
          <a:chExt cx="0" cy="0"/>
        </a:xfrm>
      </p:grpSpPr>
      <p:sp>
        <p:nvSpPr>
          <p:cNvPr id="440" name="Google Shape;440;p41"/>
          <p:cNvSpPr/>
          <p:nvPr>
            <p:ph idx="2" type="pic"/>
          </p:nvPr>
        </p:nvSpPr>
        <p:spPr>
          <a:xfrm>
            <a:off x="0" y="0"/>
            <a:ext cx="9144000" cy="2627100"/>
          </a:xfrm>
          <a:prstGeom prst="rect">
            <a:avLst/>
          </a:prstGeom>
          <a:solidFill>
            <a:schemeClr val="lt2"/>
          </a:solidFill>
          <a:ln>
            <a:noFill/>
          </a:ln>
        </p:spPr>
      </p:sp>
      <p:sp>
        <p:nvSpPr>
          <p:cNvPr id="441" name="Google Shape;441;p41"/>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2" name="Google Shape;442;p41"/>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200"/>
              </a:spcBef>
              <a:spcAft>
                <a:spcPts val="0"/>
              </a:spcAft>
              <a:buSzPts val="1100"/>
              <a:buNone/>
              <a:defRPr sz="11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43" name="Google Shape;443;p41"/>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44" name="Google Shape;444;p41"/>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48pt">
  <p:cSld name="Title picture Gradient Blue 48pt">
    <p:spTree>
      <p:nvGrpSpPr>
        <p:cNvPr id="445" name="Shape 445"/>
        <p:cNvGrpSpPr/>
        <p:nvPr/>
      </p:nvGrpSpPr>
      <p:grpSpPr>
        <a:xfrm>
          <a:off x="0" y="0"/>
          <a:ext cx="0" cy="0"/>
          <a:chOff x="0" y="0"/>
          <a:chExt cx="0" cy="0"/>
        </a:xfrm>
      </p:grpSpPr>
      <p:sp>
        <p:nvSpPr>
          <p:cNvPr id="446" name="Google Shape;446;p42"/>
          <p:cNvSpPr/>
          <p:nvPr>
            <p:ph idx="2" type="pic"/>
          </p:nvPr>
        </p:nvSpPr>
        <p:spPr>
          <a:xfrm>
            <a:off x="0" y="0"/>
            <a:ext cx="9144000" cy="2627100"/>
          </a:xfrm>
          <a:prstGeom prst="rect">
            <a:avLst/>
          </a:prstGeom>
          <a:solidFill>
            <a:schemeClr val="lt2"/>
          </a:solidFill>
          <a:ln>
            <a:noFill/>
          </a:ln>
        </p:spPr>
      </p:sp>
      <p:sp>
        <p:nvSpPr>
          <p:cNvPr id="447" name="Google Shape;447;p42"/>
          <p:cNvSpPr txBox="1"/>
          <p:nvPr>
            <p:ph type="title"/>
          </p:nvPr>
        </p:nvSpPr>
        <p:spPr>
          <a:xfrm>
            <a:off x="307801" y="2835000"/>
            <a:ext cx="6965729" cy="110799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8" name="Google Shape;448;p42"/>
          <p:cNvSpPr txBox="1"/>
          <p:nvPr>
            <p:ph idx="1" type="subTitle"/>
          </p:nvPr>
        </p:nvSpPr>
        <p:spPr>
          <a:xfrm>
            <a:off x="308371" y="3942000"/>
            <a:ext cx="6966000" cy="683578"/>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49" name="Google Shape;449;p42"/>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50" name="Google Shape;450;p42"/>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40pt">
  <p:cSld name="Title picture Gradient Blue 40pt">
    <p:spTree>
      <p:nvGrpSpPr>
        <p:cNvPr id="451" name="Shape 451"/>
        <p:cNvGrpSpPr/>
        <p:nvPr/>
      </p:nvGrpSpPr>
      <p:grpSpPr>
        <a:xfrm>
          <a:off x="0" y="0"/>
          <a:ext cx="0" cy="0"/>
          <a:chOff x="0" y="0"/>
          <a:chExt cx="0" cy="0"/>
        </a:xfrm>
      </p:grpSpPr>
      <p:sp>
        <p:nvSpPr>
          <p:cNvPr id="452" name="Google Shape;452;p43"/>
          <p:cNvSpPr/>
          <p:nvPr>
            <p:ph idx="2" type="pic"/>
          </p:nvPr>
        </p:nvSpPr>
        <p:spPr>
          <a:xfrm>
            <a:off x="0" y="0"/>
            <a:ext cx="9144000" cy="2627100"/>
          </a:xfrm>
          <a:prstGeom prst="rect">
            <a:avLst/>
          </a:prstGeom>
          <a:solidFill>
            <a:schemeClr val="lt2"/>
          </a:solidFill>
          <a:ln>
            <a:noFill/>
          </a:ln>
        </p:spPr>
      </p:sp>
      <p:sp>
        <p:nvSpPr>
          <p:cNvPr id="453" name="Google Shape;453;p43"/>
          <p:cNvSpPr txBox="1"/>
          <p:nvPr>
            <p:ph type="title"/>
          </p:nvPr>
        </p:nvSpPr>
        <p:spPr>
          <a:xfrm>
            <a:off x="307801" y="2835000"/>
            <a:ext cx="6965729" cy="923329"/>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4" name="Google Shape;454;p43"/>
          <p:cNvSpPr txBox="1"/>
          <p:nvPr>
            <p:ph idx="1" type="subTitle"/>
          </p:nvPr>
        </p:nvSpPr>
        <p:spPr>
          <a:xfrm>
            <a:off x="308371" y="3758330"/>
            <a:ext cx="6966000" cy="867249"/>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algn="l">
              <a:lnSpc>
                <a:spcPct val="110000"/>
              </a:lnSpc>
              <a:spcBef>
                <a:spcPts val="200"/>
              </a:spcBef>
              <a:spcAft>
                <a:spcPts val="0"/>
              </a:spcAft>
              <a:buSzPts val="1200"/>
              <a:buNone/>
              <a:defRPr sz="12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55" name="Google Shape;455;p43"/>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56" name="Google Shape;456;p43"/>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36pt">
  <p:cSld name="Title picture Gradient Blue 36pt">
    <p:spTree>
      <p:nvGrpSpPr>
        <p:cNvPr id="457" name="Shape 457"/>
        <p:cNvGrpSpPr/>
        <p:nvPr/>
      </p:nvGrpSpPr>
      <p:grpSpPr>
        <a:xfrm>
          <a:off x="0" y="0"/>
          <a:ext cx="0" cy="0"/>
          <a:chOff x="0" y="0"/>
          <a:chExt cx="0" cy="0"/>
        </a:xfrm>
      </p:grpSpPr>
      <p:sp>
        <p:nvSpPr>
          <p:cNvPr id="458" name="Google Shape;458;p44"/>
          <p:cNvSpPr/>
          <p:nvPr>
            <p:ph idx="2" type="pic"/>
          </p:nvPr>
        </p:nvSpPr>
        <p:spPr>
          <a:xfrm>
            <a:off x="0" y="0"/>
            <a:ext cx="9144000" cy="2627100"/>
          </a:xfrm>
          <a:prstGeom prst="rect">
            <a:avLst/>
          </a:prstGeom>
          <a:solidFill>
            <a:schemeClr val="lt2"/>
          </a:solidFill>
          <a:ln>
            <a:noFill/>
          </a:ln>
        </p:spPr>
      </p:sp>
      <p:sp>
        <p:nvSpPr>
          <p:cNvPr id="459" name="Google Shape;459;p44"/>
          <p:cNvSpPr txBox="1"/>
          <p:nvPr>
            <p:ph type="title"/>
          </p:nvPr>
        </p:nvSpPr>
        <p:spPr>
          <a:xfrm>
            <a:off x="307801" y="2835000"/>
            <a:ext cx="6965729" cy="1246495"/>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0" name="Google Shape;460;p44"/>
          <p:cNvSpPr txBox="1"/>
          <p:nvPr>
            <p:ph idx="1" type="subTitle"/>
          </p:nvPr>
        </p:nvSpPr>
        <p:spPr>
          <a:xfrm>
            <a:off x="308371" y="4081494"/>
            <a:ext cx="6966000" cy="544084"/>
          </a:xfrm>
          <a:prstGeom prst="rect">
            <a:avLst/>
          </a:prstGeom>
          <a:noFill/>
          <a:ln>
            <a:noFill/>
          </a:ln>
        </p:spPr>
        <p:txBody>
          <a:bodyPr anchorCtr="0" anchor="t" bIns="0" lIns="0" spcFirstLastPara="1" rIns="0" wrap="square" tIns="189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200"/>
              </a:spcBef>
              <a:spcAft>
                <a:spcPts val="0"/>
              </a:spcAft>
              <a:buSzPts val="1100"/>
              <a:buNone/>
              <a:defRPr sz="1100"/>
            </a:lvl2pPr>
            <a:lvl3pPr lvl="2" algn="l">
              <a:lnSpc>
                <a:spcPct val="110000"/>
              </a:lnSpc>
              <a:spcBef>
                <a:spcPts val="200"/>
              </a:spcBef>
              <a:spcAft>
                <a:spcPts val="0"/>
              </a:spcAft>
              <a:buSzPts val="1100"/>
              <a:buNone/>
              <a:defRPr sz="1100"/>
            </a:lvl3pPr>
            <a:lvl4pPr lvl="3" algn="l">
              <a:lnSpc>
                <a:spcPct val="110000"/>
              </a:lnSpc>
              <a:spcBef>
                <a:spcPts val="200"/>
              </a:spcBef>
              <a:spcAft>
                <a:spcPts val="0"/>
              </a:spcAft>
              <a:buSzPts val="1100"/>
              <a:buNone/>
              <a:defRPr sz="1100"/>
            </a:lvl4pPr>
            <a:lvl5pPr lvl="4" algn="l">
              <a:lnSpc>
                <a:spcPct val="110000"/>
              </a:lnSpc>
              <a:spcBef>
                <a:spcPts val="200"/>
              </a:spcBef>
              <a:spcAft>
                <a:spcPts val="0"/>
              </a:spcAft>
              <a:buSzPts val="1100"/>
              <a:buNone/>
              <a:defRPr sz="1100"/>
            </a:lvl5pPr>
            <a:lvl6pPr lvl="5" algn="l">
              <a:lnSpc>
                <a:spcPct val="110000"/>
              </a:lnSpc>
              <a:spcBef>
                <a:spcPts val="200"/>
              </a:spcBef>
              <a:spcAft>
                <a:spcPts val="0"/>
              </a:spcAft>
              <a:buSzPts val="1100"/>
              <a:buNone/>
              <a:defRPr sz="1100"/>
            </a:lvl6pPr>
            <a:lvl7pPr lvl="6" algn="l">
              <a:lnSpc>
                <a:spcPct val="110000"/>
              </a:lnSpc>
              <a:spcBef>
                <a:spcPts val="200"/>
              </a:spcBef>
              <a:spcAft>
                <a:spcPts val="0"/>
              </a:spcAft>
              <a:buSzPts val="1100"/>
              <a:buNone/>
              <a:defRPr sz="1100"/>
            </a:lvl7pPr>
            <a:lvl8pPr lvl="7" algn="l">
              <a:lnSpc>
                <a:spcPct val="110000"/>
              </a:lnSpc>
              <a:spcBef>
                <a:spcPts val="200"/>
              </a:spcBef>
              <a:spcAft>
                <a:spcPts val="0"/>
              </a:spcAft>
              <a:buSzPts val="1100"/>
              <a:buNone/>
              <a:defRPr sz="1100"/>
            </a:lvl8pPr>
            <a:lvl9pPr lvl="8" algn="l">
              <a:lnSpc>
                <a:spcPct val="110000"/>
              </a:lnSpc>
              <a:spcBef>
                <a:spcPts val="200"/>
              </a:spcBef>
              <a:spcAft>
                <a:spcPts val="200"/>
              </a:spcAft>
              <a:buSzPts val="1100"/>
              <a:buNone/>
              <a:defRPr sz="1100"/>
            </a:lvl9pPr>
          </a:lstStyle>
          <a:p/>
        </p:txBody>
      </p:sp>
      <p:sp>
        <p:nvSpPr>
          <p:cNvPr id="461" name="Google Shape;461;p44"/>
          <p:cNvSpPr txBox="1"/>
          <p:nvPr>
            <p:ph idx="11" type="ftr"/>
          </p:nvPr>
        </p:nvSpPr>
        <p:spPr>
          <a:xfrm>
            <a:off x="308371" y="4733100"/>
            <a:ext cx="6966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462" name="Google Shape;462;p44"/>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1655">
          <p15:clr>
            <a:srgbClr val="65CEFF"/>
          </p15:clr>
        </p15:guide>
        <p15:guide id="5" orient="horz" pos="2914">
          <p15:clr>
            <a:srgbClr val="65CEFF"/>
          </p15:clr>
        </p15:guide>
        <p15:guide id="6" orient="horz" pos="3118">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80pt">
  <p:cSld name="Chapter title dark 80pt">
    <p:spTree>
      <p:nvGrpSpPr>
        <p:cNvPr id="463" name="Shape 463"/>
        <p:cNvGrpSpPr/>
        <p:nvPr/>
      </p:nvGrpSpPr>
      <p:grpSpPr>
        <a:xfrm>
          <a:off x="0" y="0"/>
          <a:ext cx="0" cy="0"/>
          <a:chOff x="0" y="0"/>
          <a:chExt cx="0" cy="0"/>
        </a:xfrm>
      </p:grpSpPr>
      <p:sp>
        <p:nvSpPr>
          <p:cNvPr id="464" name="Google Shape;464;p45"/>
          <p:cNvSpPr txBox="1"/>
          <p:nvPr>
            <p:ph type="title"/>
          </p:nvPr>
        </p:nvSpPr>
        <p:spPr>
          <a:xfrm>
            <a:off x="307800" y="1060847"/>
            <a:ext cx="8532591" cy="1846660"/>
          </a:xfrm>
          <a:prstGeom prst="rect">
            <a:avLst/>
          </a:prstGeom>
          <a:blipFill rotWithShape="1">
            <a:blip r:embed="rId2">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5" name="Google Shape;465;p45"/>
          <p:cNvSpPr txBox="1"/>
          <p:nvPr>
            <p:ph idx="1" type="subTitle"/>
          </p:nvPr>
        </p:nvSpPr>
        <p:spPr>
          <a:xfrm>
            <a:off x="308372" y="2907506"/>
            <a:ext cx="6966000" cy="1447799"/>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66" name="Google Shape;466;p45"/>
          <p:cNvSpPr txBox="1"/>
          <p:nvPr>
            <p:ph idx="11" type="ftr"/>
          </p:nvPr>
        </p:nvSpPr>
        <p:spPr>
          <a:xfrm>
            <a:off x="794370" y="4733100"/>
            <a:ext cx="6480002"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7" name="Google Shape;467;p45"/>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68" name="Google Shape;468;p45"/>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60pt">
  <p:cSld name="Chapter title dark 60pt">
    <p:spTree>
      <p:nvGrpSpPr>
        <p:cNvPr id="469" name="Shape 469"/>
        <p:cNvGrpSpPr/>
        <p:nvPr/>
      </p:nvGrpSpPr>
      <p:grpSpPr>
        <a:xfrm>
          <a:off x="0" y="0"/>
          <a:ext cx="0" cy="0"/>
          <a:chOff x="0" y="0"/>
          <a:chExt cx="0" cy="0"/>
        </a:xfrm>
      </p:grpSpPr>
      <p:sp>
        <p:nvSpPr>
          <p:cNvPr id="470" name="Google Shape;470;p46"/>
          <p:cNvSpPr txBox="1"/>
          <p:nvPr>
            <p:ph type="title"/>
          </p:nvPr>
        </p:nvSpPr>
        <p:spPr>
          <a:xfrm>
            <a:off x="307800" y="1060847"/>
            <a:ext cx="8532591" cy="2077492"/>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1" name="Google Shape;471;p46"/>
          <p:cNvSpPr txBox="1"/>
          <p:nvPr>
            <p:ph idx="1" type="subTitle"/>
          </p:nvPr>
        </p:nvSpPr>
        <p:spPr>
          <a:xfrm>
            <a:off x="308372" y="3138339"/>
            <a:ext cx="6966000" cy="1216967"/>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72" name="Google Shape;472;p46"/>
          <p:cNvSpPr txBox="1"/>
          <p:nvPr>
            <p:ph idx="11" type="ftr"/>
          </p:nvPr>
        </p:nvSpPr>
        <p:spPr>
          <a:xfrm>
            <a:off x="794370" y="4733100"/>
            <a:ext cx="6480002"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3" name="Google Shape;473;p46"/>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74" name="Google Shape;474;p46"/>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40pt">
  <p:cSld name="Chapter title dark 40pt">
    <p:spTree>
      <p:nvGrpSpPr>
        <p:cNvPr id="475" name="Shape 475"/>
        <p:cNvGrpSpPr/>
        <p:nvPr/>
      </p:nvGrpSpPr>
      <p:grpSpPr>
        <a:xfrm>
          <a:off x="0" y="0"/>
          <a:ext cx="0" cy="0"/>
          <a:chOff x="0" y="0"/>
          <a:chExt cx="0" cy="0"/>
        </a:xfrm>
      </p:grpSpPr>
      <p:sp>
        <p:nvSpPr>
          <p:cNvPr id="476" name="Google Shape;476;p47"/>
          <p:cNvSpPr txBox="1"/>
          <p:nvPr>
            <p:ph type="title"/>
          </p:nvPr>
        </p:nvSpPr>
        <p:spPr>
          <a:xfrm>
            <a:off x="307800" y="1060848"/>
            <a:ext cx="8532591" cy="1846660"/>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7" name="Google Shape;477;p47"/>
          <p:cNvSpPr txBox="1"/>
          <p:nvPr>
            <p:ph idx="1" type="subTitle"/>
          </p:nvPr>
        </p:nvSpPr>
        <p:spPr>
          <a:xfrm>
            <a:off x="308372" y="2907508"/>
            <a:ext cx="6966000" cy="1447591"/>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lt1"/>
              </a:buClr>
              <a:buSzPts val="1200"/>
              <a:buNone/>
              <a:defRPr sz="1200">
                <a:solidFill>
                  <a:schemeClr val="lt1"/>
                </a:solidFill>
              </a:defRPr>
            </a:lvl1pPr>
            <a:lvl2pPr lvl="1" marR="0" algn="l">
              <a:lnSpc>
                <a:spcPct val="110000"/>
              </a:lnSpc>
              <a:spcBef>
                <a:spcPts val="200"/>
              </a:spcBef>
              <a:spcAft>
                <a:spcPts val="0"/>
              </a:spcAft>
              <a:buClr>
                <a:schemeClr val="accent1"/>
              </a:buClr>
              <a:buSzPts val="1200"/>
              <a:buFont typeface="Arial"/>
              <a:buNone/>
              <a:defRPr sz="12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78" name="Google Shape;478;p47"/>
          <p:cNvSpPr txBox="1"/>
          <p:nvPr>
            <p:ph idx="11" type="ftr"/>
          </p:nvPr>
        </p:nvSpPr>
        <p:spPr>
          <a:xfrm>
            <a:off x="794370" y="4733100"/>
            <a:ext cx="647943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9" name="Google Shape;479;p47"/>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80" name="Google Shape;480;p47"/>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80pt">
  <p:cSld name="Chapter title light 80pt">
    <p:spTree>
      <p:nvGrpSpPr>
        <p:cNvPr id="481" name="Shape 481"/>
        <p:cNvGrpSpPr/>
        <p:nvPr/>
      </p:nvGrpSpPr>
      <p:grpSpPr>
        <a:xfrm>
          <a:off x="0" y="0"/>
          <a:ext cx="0" cy="0"/>
          <a:chOff x="0" y="0"/>
          <a:chExt cx="0" cy="0"/>
        </a:xfrm>
      </p:grpSpPr>
      <p:sp>
        <p:nvSpPr>
          <p:cNvPr id="482" name="Google Shape;482;p48"/>
          <p:cNvSpPr txBox="1"/>
          <p:nvPr>
            <p:ph type="title"/>
          </p:nvPr>
        </p:nvSpPr>
        <p:spPr>
          <a:xfrm>
            <a:off x="307800" y="1060847"/>
            <a:ext cx="8532591" cy="1846660"/>
          </a:xfrm>
          <a:prstGeom prst="rect">
            <a:avLst/>
          </a:prstGeom>
          <a:blipFill rotWithShape="1">
            <a:blip r:embed="rId2">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3" name="Google Shape;483;p48"/>
          <p:cNvSpPr txBox="1"/>
          <p:nvPr>
            <p:ph idx="1" type="subTitle"/>
          </p:nvPr>
        </p:nvSpPr>
        <p:spPr>
          <a:xfrm>
            <a:off x="308372" y="2907508"/>
            <a:ext cx="6966000" cy="1447799"/>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dk1"/>
              </a:buClr>
              <a:buSzPts val="2400"/>
              <a:buNone/>
              <a:defRPr sz="2400">
                <a:solidFill>
                  <a:schemeClr val="dk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84" name="Google Shape;484;p48"/>
          <p:cNvSpPr txBox="1"/>
          <p:nvPr>
            <p:ph idx="11" type="ftr"/>
          </p:nvPr>
        </p:nvSpPr>
        <p:spPr>
          <a:xfrm>
            <a:off x="794370" y="4733100"/>
            <a:ext cx="6480002"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48"/>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86" name="Google Shape;486;p48"/>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60pt">
  <p:cSld name="Chapter title light 60pt">
    <p:spTree>
      <p:nvGrpSpPr>
        <p:cNvPr id="487" name="Shape 487"/>
        <p:cNvGrpSpPr/>
        <p:nvPr/>
      </p:nvGrpSpPr>
      <p:grpSpPr>
        <a:xfrm>
          <a:off x="0" y="0"/>
          <a:ext cx="0" cy="0"/>
          <a:chOff x="0" y="0"/>
          <a:chExt cx="0" cy="0"/>
        </a:xfrm>
      </p:grpSpPr>
      <p:sp>
        <p:nvSpPr>
          <p:cNvPr id="488" name="Google Shape;488;p49"/>
          <p:cNvSpPr txBox="1"/>
          <p:nvPr>
            <p:ph type="title"/>
          </p:nvPr>
        </p:nvSpPr>
        <p:spPr>
          <a:xfrm>
            <a:off x="307800" y="1060847"/>
            <a:ext cx="8532591" cy="2077492"/>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500"/>
              <a:buFont typeface="Arial"/>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9" name="Google Shape;489;p49"/>
          <p:cNvSpPr txBox="1"/>
          <p:nvPr>
            <p:ph idx="1" type="subTitle"/>
          </p:nvPr>
        </p:nvSpPr>
        <p:spPr>
          <a:xfrm>
            <a:off x="308372" y="3138338"/>
            <a:ext cx="6966000" cy="1216967"/>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dk1"/>
              </a:buClr>
              <a:buSzPts val="1800"/>
              <a:buNone/>
              <a:defRPr sz="1800">
                <a:solidFill>
                  <a:schemeClr val="dk1"/>
                </a:solidFill>
              </a:defRPr>
            </a:lvl1pPr>
            <a:lvl2pPr lvl="1" marR="0" algn="l">
              <a:lnSpc>
                <a:spcPct val="110000"/>
              </a:lnSpc>
              <a:spcBef>
                <a:spcPts val="200"/>
              </a:spcBef>
              <a:spcAft>
                <a:spcPts val="0"/>
              </a:spcAft>
              <a:buClr>
                <a:schemeClr val="accent1"/>
              </a:buClr>
              <a:buSzPts val="1800"/>
              <a:buFont typeface="Arial"/>
              <a:buNone/>
              <a:defRPr sz="18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90" name="Google Shape;490;p49"/>
          <p:cNvSpPr txBox="1"/>
          <p:nvPr>
            <p:ph idx="11" type="ftr"/>
          </p:nvPr>
        </p:nvSpPr>
        <p:spPr>
          <a:xfrm>
            <a:off x="794370" y="4733100"/>
            <a:ext cx="6480002"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49"/>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92" name="Google Shape;492;p49"/>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40pt">
  <p:cSld name="Chapter title light 40pt">
    <p:spTree>
      <p:nvGrpSpPr>
        <p:cNvPr id="493" name="Shape 493"/>
        <p:cNvGrpSpPr/>
        <p:nvPr/>
      </p:nvGrpSpPr>
      <p:grpSpPr>
        <a:xfrm>
          <a:off x="0" y="0"/>
          <a:ext cx="0" cy="0"/>
          <a:chOff x="0" y="0"/>
          <a:chExt cx="0" cy="0"/>
        </a:xfrm>
      </p:grpSpPr>
      <p:sp>
        <p:nvSpPr>
          <p:cNvPr id="494" name="Google Shape;494;p50"/>
          <p:cNvSpPr txBox="1"/>
          <p:nvPr>
            <p:ph type="title"/>
          </p:nvPr>
        </p:nvSpPr>
        <p:spPr>
          <a:xfrm>
            <a:off x="307799" y="1060847"/>
            <a:ext cx="8527828" cy="1846660"/>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000"/>
              <a:buFont typeface="Arial"/>
              <a:buNone/>
              <a:defRPr sz="30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5" name="Google Shape;495;p50"/>
          <p:cNvSpPr txBox="1"/>
          <p:nvPr>
            <p:ph idx="1" type="subTitle"/>
          </p:nvPr>
        </p:nvSpPr>
        <p:spPr>
          <a:xfrm>
            <a:off x="308372" y="2907506"/>
            <a:ext cx="6966000" cy="1447592"/>
          </a:xfrm>
          <a:prstGeom prst="rect">
            <a:avLst/>
          </a:prstGeom>
          <a:noFill/>
          <a:ln>
            <a:noFill/>
          </a:ln>
        </p:spPr>
        <p:txBody>
          <a:bodyPr anchorCtr="0" anchor="t" bIns="0" lIns="0" spcFirstLastPara="1" rIns="0" wrap="square" tIns="261900">
            <a:noAutofit/>
          </a:bodyPr>
          <a:lstStyle>
            <a:lvl1pPr lvl="0" algn="l">
              <a:lnSpc>
                <a:spcPct val="110000"/>
              </a:lnSpc>
              <a:spcBef>
                <a:spcPts val="0"/>
              </a:spcBef>
              <a:spcAft>
                <a:spcPts val="0"/>
              </a:spcAft>
              <a:buClr>
                <a:schemeClr val="dk1"/>
              </a:buClr>
              <a:buSzPts val="1200"/>
              <a:buNone/>
              <a:defRPr sz="1200">
                <a:solidFill>
                  <a:schemeClr val="dk1"/>
                </a:solidFill>
              </a:defRPr>
            </a:lvl1pPr>
            <a:lvl2pPr lvl="1" marR="0" algn="l">
              <a:lnSpc>
                <a:spcPct val="110000"/>
              </a:lnSpc>
              <a:spcBef>
                <a:spcPts val="200"/>
              </a:spcBef>
              <a:spcAft>
                <a:spcPts val="0"/>
              </a:spcAft>
              <a:buClr>
                <a:schemeClr val="accent1"/>
              </a:buClr>
              <a:buSzPts val="1200"/>
              <a:buFont typeface="Arial"/>
              <a:buNone/>
              <a:defRPr sz="1200"/>
            </a:lvl2pPr>
            <a:lvl3pPr lvl="2" algn="l">
              <a:lnSpc>
                <a:spcPct val="110000"/>
              </a:lnSpc>
              <a:spcBef>
                <a:spcPts val="200"/>
              </a:spcBef>
              <a:spcAft>
                <a:spcPts val="0"/>
              </a:spcAft>
              <a:buSzPts val="1200"/>
              <a:buNone/>
              <a:defRPr sz="1200"/>
            </a:lvl3pPr>
            <a:lvl4pPr lvl="3" algn="l">
              <a:lnSpc>
                <a:spcPct val="110000"/>
              </a:lnSpc>
              <a:spcBef>
                <a:spcPts val="200"/>
              </a:spcBef>
              <a:spcAft>
                <a:spcPts val="0"/>
              </a:spcAft>
              <a:buSzPts val="1200"/>
              <a:buNone/>
              <a:defRPr sz="1200"/>
            </a:lvl4pPr>
            <a:lvl5pPr lvl="4" algn="l">
              <a:lnSpc>
                <a:spcPct val="110000"/>
              </a:lnSpc>
              <a:spcBef>
                <a:spcPts val="200"/>
              </a:spcBef>
              <a:spcAft>
                <a:spcPts val="0"/>
              </a:spcAft>
              <a:buSzPts val="1200"/>
              <a:buNone/>
              <a:defRPr sz="1200"/>
            </a:lvl5pPr>
            <a:lvl6pPr lvl="5" algn="l">
              <a:lnSpc>
                <a:spcPct val="110000"/>
              </a:lnSpc>
              <a:spcBef>
                <a:spcPts val="200"/>
              </a:spcBef>
              <a:spcAft>
                <a:spcPts val="0"/>
              </a:spcAft>
              <a:buSzPts val="1200"/>
              <a:buNone/>
              <a:defRPr sz="1200"/>
            </a:lvl6pPr>
            <a:lvl7pPr lvl="6" algn="l">
              <a:lnSpc>
                <a:spcPct val="110000"/>
              </a:lnSpc>
              <a:spcBef>
                <a:spcPts val="200"/>
              </a:spcBef>
              <a:spcAft>
                <a:spcPts val="0"/>
              </a:spcAft>
              <a:buSzPts val="1200"/>
              <a:buNone/>
              <a:defRPr sz="1200"/>
            </a:lvl7pPr>
            <a:lvl8pPr lvl="7" algn="l">
              <a:lnSpc>
                <a:spcPct val="110000"/>
              </a:lnSpc>
              <a:spcBef>
                <a:spcPts val="200"/>
              </a:spcBef>
              <a:spcAft>
                <a:spcPts val="0"/>
              </a:spcAft>
              <a:buSzPts val="1200"/>
              <a:buNone/>
              <a:defRPr sz="1200"/>
            </a:lvl8pPr>
            <a:lvl9pPr lvl="8" algn="l">
              <a:lnSpc>
                <a:spcPct val="110000"/>
              </a:lnSpc>
              <a:spcBef>
                <a:spcPts val="200"/>
              </a:spcBef>
              <a:spcAft>
                <a:spcPts val="200"/>
              </a:spcAft>
              <a:buSzPts val="1200"/>
              <a:buNone/>
              <a:defRPr sz="1200"/>
            </a:lvl9pPr>
          </a:lstStyle>
          <a:p/>
        </p:txBody>
      </p:sp>
      <p:sp>
        <p:nvSpPr>
          <p:cNvPr id="496" name="Google Shape;496;p50"/>
          <p:cNvSpPr txBox="1"/>
          <p:nvPr>
            <p:ph idx="11" type="ftr"/>
          </p:nvPr>
        </p:nvSpPr>
        <p:spPr>
          <a:xfrm>
            <a:off x="794370" y="4733100"/>
            <a:ext cx="647943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7" name="Google Shape;497;p50"/>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498" name="Google Shape;498;p50"/>
          <p:cNvPicPr preferRelativeResize="0"/>
          <p:nvPr/>
        </p:nvPicPr>
        <p:blipFill rotWithShape="1">
          <a:blip r:embed="rId3">
            <a:alphaModFix/>
          </a:blip>
          <a:srcRect b="0" l="0" r="0" t="0"/>
          <a:stretch/>
        </p:blipFill>
        <p:spPr>
          <a:xfrm>
            <a:off x="7705800" y="4773600"/>
            <a:ext cx="1134000" cy="180306"/>
          </a:xfrm>
          <a:prstGeom prst="rect">
            <a:avLst/>
          </a:prstGeom>
          <a:noFill/>
          <a:ln>
            <a:noFill/>
          </a:ln>
        </p:spPr>
      </p:pic>
    </p:spTree>
  </p:cSld>
  <p:clrMapOvr>
    <a:masterClrMapping/>
  </p:clrMapOvr>
  <p:extLst>
    <p:ext uri="{DCECCB84-F9BA-43D5-87BE-67443E8EF086}">
      <p15:sldGuideLst>
        <p15:guide id="1" pos="194">
          <p15:clr>
            <a:srgbClr val="65CEFF"/>
          </p15:clr>
        </p15:guide>
        <p15:guide id="2" pos="4582">
          <p15:clr>
            <a:srgbClr val="65CEFF"/>
          </p15:clr>
        </p15:guide>
        <p15:guide id="3" pos="5569">
          <p15:clr>
            <a:srgbClr val="65CEFF"/>
          </p15:clr>
        </p15:guide>
        <p15:guide id="4" orient="horz" pos="668">
          <p15:clr>
            <a:srgbClr val="65CEFF"/>
          </p15:clr>
        </p15:guide>
        <p15:guide id="5" orient="horz" pos="2743">
          <p15:clr>
            <a:srgbClr val="65CEFF"/>
          </p15:clr>
        </p15:guide>
        <p15:guide id="6" orient="horz" pos="3118">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 Agenda">
  <p:cSld name="Index / Agenda">
    <p:spTree>
      <p:nvGrpSpPr>
        <p:cNvPr id="499" name="Shape 499"/>
        <p:cNvGrpSpPr/>
        <p:nvPr/>
      </p:nvGrpSpPr>
      <p:grpSpPr>
        <a:xfrm>
          <a:off x="0" y="0"/>
          <a:ext cx="0" cy="0"/>
          <a:chOff x="0" y="0"/>
          <a:chExt cx="0" cy="0"/>
        </a:xfrm>
      </p:grpSpPr>
      <p:pic>
        <p:nvPicPr>
          <p:cNvPr descr="Siemens Cognisphere on white background" id="500" name="Google Shape;500;p51"/>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501" name="Google Shape;501;p51"/>
          <p:cNvSpPr txBox="1"/>
          <p:nvPr>
            <p:ph type="title"/>
          </p:nvPr>
        </p:nvSpPr>
        <p:spPr>
          <a:xfrm>
            <a:off x="307800" y="359100"/>
            <a:ext cx="4428506"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2" name="Google Shape;502;p51"/>
          <p:cNvSpPr txBox="1"/>
          <p:nvPr>
            <p:ph idx="1" type="body"/>
          </p:nvPr>
        </p:nvSpPr>
        <p:spPr>
          <a:xfrm>
            <a:off x="308372" y="1060847"/>
            <a:ext cx="4427934" cy="35635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700"/>
              </a:spcBef>
              <a:spcAft>
                <a:spcPts val="0"/>
              </a:spcAft>
              <a:buSzPts val="1400"/>
              <a:buChar char="•"/>
              <a:defRPr/>
            </a:lvl2pPr>
            <a:lvl3pPr indent="-317500" lvl="2" marL="1371600" algn="l">
              <a:lnSpc>
                <a:spcPct val="110000"/>
              </a:lnSpc>
              <a:spcBef>
                <a:spcPts val="700"/>
              </a:spcBef>
              <a:spcAft>
                <a:spcPts val="0"/>
              </a:spcAft>
              <a:buSzPts val="1400"/>
              <a:buChar char="•"/>
              <a:defRPr b="1"/>
            </a:lvl3pPr>
            <a:lvl4pPr indent="-317500" lvl="3" marL="1828800" algn="l">
              <a:lnSpc>
                <a:spcPct val="110000"/>
              </a:lnSpc>
              <a:spcBef>
                <a:spcPts val="700"/>
              </a:spcBef>
              <a:spcAft>
                <a:spcPts val="0"/>
              </a:spcAft>
              <a:buSzPts val="1400"/>
              <a:buChar char="•"/>
              <a:defRPr/>
            </a:lvl4pPr>
            <a:lvl5pPr indent="-317500" lvl="4" marL="2286000" algn="l">
              <a:lnSpc>
                <a:spcPct val="110000"/>
              </a:lnSpc>
              <a:spcBef>
                <a:spcPts val="700"/>
              </a:spcBef>
              <a:spcAft>
                <a:spcPts val="0"/>
              </a:spcAft>
              <a:buSzPts val="1400"/>
              <a:buChar char="•"/>
              <a:defRPr b="1"/>
            </a:lvl5pPr>
            <a:lvl6pPr indent="-304800" lvl="5" marL="2743200" algn="l">
              <a:lnSpc>
                <a:spcPct val="110000"/>
              </a:lnSpc>
              <a:spcBef>
                <a:spcPts val="700"/>
              </a:spcBef>
              <a:spcAft>
                <a:spcPts val="0"/>
              </a:spcAft>
              <a:buSzPts val="1200"/>
              <a:buChar char="•"/>
              <a:defRPr sz="1200"/>
            </a:lvl6pPr>
            <a:lvl7pPr indent="-304800" lvl="6" marL="3200400" algn="l">
              <a:lnSpc>
                <a:spcPct val="110000"/>
              </a:lnSpc>
              <a:spcBef>
                <a:spcPts val="500"/>
              </a:spcBef>
              <a:spcAft>
                <a:spcPts val="0"/>
              </a:spcAft>
              <a:buSzPts val="1200"/>
              <a:buChar char="•"/>
              <a:defRPr b="1" sz="1200"/>
            </a:lvl7pPr>
            <a:lvl8pPr indent="-304800" lvl="7" marL="3657600" algn="l">
              <a:lnSpc>
                <a:spcPct val="110000"/>
              </a:lnSpc>
              <a:spcBef>
                <a:spcPts val="500"/>
              </a:spcBef>
              <a:spcAft>
                <a:spcPts val="0"/>
              </a:spcAft>
              <a:buSzPts val="1200"/>
              <a:buChar char="•"/>
              <a:defRPr sz="1200"/>
            </a:lvl8pPr>
            <a:lvl9pPr indent="-304800" lvl="8" marL="4114800" algn="l">
              <a:lnSpc>
                <a:spcPct val="110000"/>
              </a:lnSpc>
              <a:spcBef>
                <a:spcPts val="500"/>
              </a:spcBef>
              <a:spcAft>
                <a:spcPts val="500"/>
              </a:spcAft>
              <a:buSzPts val="1200"/>
              <a:buChar char="•"/>
              <a:defRPr b="1" sz="1200"/>
            </a:lvl9pPr>
          </a:lstStyle>
          <a:p/>
        </p:txBody>
      </p:sp>
      <p:sp>
        <p:nvSpPr>
          <p:cNvPr id="503" name="Google Shape;503;p51"/>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4" name="Google Shape;504;p51"/>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05" name="Google Shape;505;p51"/>
          <p:cNvPicPr preferRelativeResize="0"/>
          <p:nvPr/>
        </p:nvPicPr>
        <p:blipFill rotWithShape="1">
          <a:blip r:embed="rId3">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2983">
          <p15:clr>
            <a:srgbClr val="65CEFF"/>
          </p15:clr>
        </p15:guide>
        <p15:guide id="3" pos="4854">
          <p15:clr>
            <a:srgbClr val="65CEFF"/>
          </p15:clr>
        </p15:guide>
        <p15:guide id="4" pos="5569">
          <p15:clr>
            <a:srgbClr val="65CEFF"/>
          </p15:clr>
        </p15:guide>
        <p15:guide id="5" orient="horz" pos="227">
          <p15:clr>
            <a:srgbClr val="65CEFF"/>
          </p15:clr>
        </p15:guide>
        <p15:guide id="6" orient="horz" pos="498">
          <p15:clr>
            <a:srgbClr val="65CEFF"/>
          </p15:clr>
        </p15:guide>
        <p15:guide id="7" orient="horz" pos="668">
          <p15:clr>
            <a:srgbClr val="65CEFF"/>
          </p15:clr>
        </p15:guide>
        <p15:guide id="8" orient="horz" pos="1655">
          <p15:clr>
            <a:srgbClr val="65CEFF"/>
          </p15:clr>
        </p15:guide>
        <p15:guide id="9" orient="horz" pos="1757">
          <p15:clr>
            <a:srgbClr val="65CEFF"/>
          </p15:clr>
        </p15:guide>
        <p15:guide id="10" orient="horz" pos="2743">
          <p15:clr>
            <a:srgbClr val="65CEFF"/>
          </p15:clr>
        </p15:guide>
        <p15:guide id="11" orient="horz" pos="2914">
          <p15:clr>
            <a:srgbClr val="65CEFF"/>
          </p15:clr>
        </p15:guide>
        <p15:guide id="12" orient="horz" pos="3118">
          <p15:clr>
            <a:srgbClr val="65CEFF"/>
          </p15:clr>
        </p15:guide>
        <p15:guide id="13" pos="3186">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Agenda">
  <p:cSld name="Table of contents / Agenda">
    <p:spTree>
      <p:nvGrpSpPr>
        <p:cNvPr id="506" name="Shape 506"/>
        <p:cNvGrpSpPr/>
        <p:nvPr/>
      </p:nvGrpSpPr>
      <p:grpSpPr>
        <a:xfrm>
          <a:off x="0" y="0"/>
          <a:ext cx="0" cy="0"/>
          <a:chOff x="0" y="0"/>
          <a:chExt cx="0" cy="0"/>
        </a:xfrm>
      </p:grpSpPr>
      <p:sp>
        <p:nvSpPr>
          <p:cNvPr id="507" name="Google Shape;507;p52"/>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8" name="Google Shape;508;p52"/>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9" name="Google Shape;509;p52"/>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10" name="Google Shape;510;p52"/>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227">
          <p15:clr>
            <a:srgbClr val="65CEFF"/>
          </p15:clr>
        </p15:guide>
        <p15:guide id="5" orient="horz" pos="498">
          <p15:clr>
            <a:srgbClr val="65CEFF"/>
          </p15:clr>
        </p15:guide>
        <p15:guide id="6" orient="horz" pos="668">
          <p15:clr>
            <a:srgbClr val="65CEFF"/>
          </p15:clr>
        </p15:guide>
        <p15:guide id="7" orient="horz" pos="2743">
          <p15:clr>
            <a:srgbClr val="65CEFF"/>
          </p15:clr>
        </p15:guide>
        <p15:guide id="8" orient="horz" pos="2914">
          <p15:clr>
            <a:srgbClr val="65CEFF"/>
          </p15:clr>
        </p15:guide>
        <p15:guide id="9" orient="horz" pos="3118">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without logo">
  <p:cSld name="Free Content without logo">
    <p:spTree>
      <p:nvGrpSpPr>
        <p:cNvPr id="511" name="Shape 511"/>
        <p:cNvGrpSpPr/>
        <p:nvPr/>
      </p:nvGrpSpPr>
      <p:grpSpPr>
        <a:xfrm>
          <a:off x="0" y="0"/>
          <a:ext cx="0" cy="0"/>
          <a:chOff x="0" y="0"/>
          <a:chExt cx="0" cy="0"/>
        </a:xfrm>
      </p:grpSpPr>
      <p:sp>
        <p:nvSpPr>
          <p:cNvPr id="512" name="Google Shape;512;p53"/>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3" name="Google Shape;513;p53"/>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4" name="Google Shape;514;p53"/>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8">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p:cSld name="Single large image">
    <p:spTree>
      <p:nvGrpSpPr>
        <p:cNvPr id="515" name="Shape 515"/>
        <p:cNvGrpSpPr/>
        <p:nvPr/>
      </p:nvGrpSpPr>
      <p:grpSpPr>
        <a:xfrm>
          <a:off x="0" y="0"/>
          <a:ext cx="0" cy="0"/>
          <a:chOff x="0" y="0"/>
          <a:chExt cx="0" cy="0"/>
        </a:xfrm>
      </p:grpSpPr>
      <p:sp>
        <p:nvSpPr>
          <p:cNvPr id="516" name="Google Shape;516;p54"/>
          <p:cNvSpPr/>
          <p:nvPr>
            <p:ph idx="2" type="pic"/>
          </p:nvPr>
        </p:nvSpPr>
        <p:spPr>
          <a:xfrm>
            <a:off x="0" y="1"/>
            <a:ext cx="9144000" cy="4625579"/>
          </a:xfrm>
          <a:prstGeom prst="rect">
            <a:avLst/>
          </a:prstGeom>
          <a:solidFill>
            <a:schemeClr val="accent1"/>
          </a:solidFill>
          <a:ln>
            <a:noFill/>
          </a:ln>
        </p:spPr>
      </p:sp>
      <p:sp>
        <p:nvSpPr>
          <p:cNvPr id="517" name="Google Shape;517;p54"/>
          <p:cNvSpPr txBox="1"/>
          <p:nvPr>
            <p:ph type="title"/>
          </p:nvPr>
        </p:nvSpPr>
        <p:spPr>
          <a:xfrm>
            <a:off x="766800" y="790575"/>
            <a:ext cx="6939000" cy="111890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8" name="Google Shape;518;p54"/>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9" name="Google Shape;519;p54"/>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20" name="Google Shape;520;p54"/>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498">
          <p15:clr>
            <a:srgbClr val="65CEFF"/>
          </p15:clr>
        </p15:guide>
        <p15:guide id="5" orient="horz" pos="2914">
          <p15:clr>
            <a:srgbClr val="65CEFF"/>
          </p15:clr>
        </p15:guide>
        <p15:guide id="6" orient="horz" pos="3118">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Text spotlight)">
  <p:cSld name="Single image (Text spotlight)">
    <p:spTree>
      <p:nvGrpSpPr>
        <p:cNvPr id="521" name="Shape 521"/>
        <p:cNvGrpSpPr/>
        <p:nvPr/>
      </p:nvGrpSpPr>
      <p:grpSpPr>
        <a:xfrm>
          <a:off x="0" y="0"/>
          <a:ext cx="0" cy="0"/>
          <a:chOff x="0" y="0"/>
          <a:chExt cx="0" cy="0"/>
        </a:xfrm>
      </p:grpSpPr>
      <p:sp>
        <p:nvSpPr>
          <p:cNvPr id="522" name="Google Shape;522;p55"/>
          <p:cNvSpPr/>
          <p:nvPr>
            <p:ph idx="2" type="pic"/>
          </p:nvPr>
        </p:nvSpPr>
        <p:spPr>
          <a:xfrm>
            <a:off x="0" y="1"/>
            <a:ext cx="5708370" cy="4625579"/>
          </a:xfrm>
          <a:prstGeom prst="rect">
            <a:avLst/>
          </a:prstGeom>
          <a:solidFill>
            <a:schemeClr val="accent1"/>
          </a:solidFill>
          <a:ln>
            <a:noFill/>
          </a:ln>
        </p:spPr>
      </p:sp>
      <p:sp>
        <p:nvSpPr>
          <p:cNvPr id="523" name="Google Shape;523;p55"/>
          <p:cNvSpPr txBox="1"/>
          <p:nvPr>
            <p:ph type="title"/>
          </p:nvPr>
        </p:nvSpPr>
        <p:spPr>
          <a:xfrm>
            <a:off x="766800" y="790575"/>
            <a:ext cx="4617206" cy="166199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4" name="Google Shape;524;p55"/>
          <p:cNvSpPr txBox="1"/>
          <p:nvPr>
            <p:ph idx="1" type="body"/>
          </p:nvPr>
        </p:nvSpPr>
        <p:spPr>
          <a:xfrm>
            <a:off x="6031800" y="790575"/>
            <a:ext cx="2808000" cy="383500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25" name="Google Shape;525;p55"/>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6" name="Google Shape;526;p55"/>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27" name="Google Shape;527;p55"/>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3391">
          <p15:clr>
            <a:srgbClr val="65CEFF"/>
          </p15:clr>
        </p15:guide>
        <p15:guide id="3" pos="3595">
          <p15:clr>
            <a:srgbClr val="65CEFF"/>
          </p15:clr>
        </p15:guide>
        <p15:guide id="4" pos="3799">
          <p15:clr>
            <a:srgbClr val="65CEFF"/>
          </p15:clr>
        </p15:guide>
        <p15:guide id="5" pos="4854">
          <p15:clr>
            <a:srgbClr val="65CEFF"/>
          </p15:clr>
        </p15:guide>
        <p15:guide id="6" pos="5569">
          <p15:clr>
            <a:srgbClr val="65CEFF"/>
          </p15:clr>
        </p15:guide>
        <p15:guide id="7" orient="horz" pos="227">
          <p15:clr>
            <a:srgbClr val="65CEFF"/>
          </p15:clr>
        </p15:guide>
        <p15:guide id="8" orient="horz" pos="498">
          <p15:clr>
            <a:srgbClr val="65CEFF"/>
          </p15:clr>
        </p15:guide>
        <p15:guide id="9" orient="horz" pos="668">
          <p15:clr>
            <a:srgbClr val="65CEFF"/>
          </p15:clr>
        </p15:guide>
        <p15:guide id="10" orient="horz" pos="2743">
          <p15:clr>
            <a:srgbClr val="65CEFF"/>
          </p15:clr>
        </p15:guide>
        <p15:guide id="11" orient="horz" pos="2914">
          <p15:clr>
            <a:srgbClr val="65CEFF"/>
          </p15:clr>
        </p15:guide>
        <p15:guide id="12" orient="horz" pos="311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Deep Blue (with key visual)">
  <p:cSld name="Full bleed color Deep Blue (with key visual)">
    <p:spTree>
      <p:nvGrpSpPr>
        <p:cNvPr id="528" name="Shape 528"/>
        <p:cNvGrpSpPr/>
        <p:nvPr/>
      </p:nvGrpSpPr>
      <p:grpSpPr>
        <a:xfrm>
          <a:off x="0" y="0"/>
          <a:ext cx="0" cy="0"/>
          <a:chOff x="0" y="0"/>
          <a:chExt cx="0" cy="0"/>
        </a:xfrm>
      </p:grpSpPr>
      <p:pic>
        <p:nvPicPr>
          <p:cNvPr descr="Siemens Cognisphere (softened) on Deep Blue background" id="529" name="Google Shape;529;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0" name="Google Shape;530;p56"/>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1" name="Google Shape;531;p56"/>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2" name="Google Shape;532;p56"/>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33" name="Google Shape;533;p56"/>
          <p:cNvPicPr preferRelativeResize="0"/>
          <p:nvPr/>
        </p:nvPicPr>
        <p:blipFill rotWithShape="1">
          <a:blip r:embed="rId3">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8">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Deep Blue">
  <p:cSld name="Full bleed color Deep Blue">
    <p:spTree>
      <p:nvGrpSpPr>
        <p:cNvPr id="534" name="Shape 534"/>
        <p:cNvGrpSpPr/>
        <p:nvPr/>
      </p:nvGrpSpPr>
      <p:grpSpPr>
        <a:xfrm>
          <a:off x="0" y="0"/>
          <a:ext cx="0" cy="0"/>
          <a:chOff x="0" y="0"/>
          <a:chExt cx="0" cy="0"/>
        </a:xfrm>
      </p:grpSpPr>
      <p:sp>
        <p:nvSpPr>
          <p:cNvPr id="535" name="Google Shape;535;p57"/>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6" name="Google Shape;536;p57"/>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7" name="Google Shape;537;p57"/>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38" name="Google Shape;538;p57"/>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8">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Gradient (with key visual)">
  <p:cSld name="Full bleed color Gradient (with key visual)">
    <p:spTree>
      <p:nvGrpSpPr>
        <p:cNvPr id="539" name="Shape 539"/>
        <p:cNvGrpSpPr/>
        <p:nvPr/>
      </p:nvGrpSpPr>
      <p:grpSpPr>
        <a:xfrm>
          <a:off x="0" y="0"/>
          <a:ext cx="0" cy="0"/>
          <a:chOff x="0" y="0"/>
          <a:chExt cx="0" cy="0"/>
        </a:xfrm>
      </p:grpSpPr>
      <p:pic>
        <p:nvPicPr>
          <p:cNvPr descr="Siemens Cognisphere (softened) on Deep Blue Petrol gradient" id="540" name="Google Shape;540;p58"/>
          <p:cNvPicPr preferRelativeResize="0"/>
          <p:nvPr/>
        </p:nvPicPr>
        <p:blipFill rotWithShape="1">
          <a:blip r:embed="rId2">
            <a:alphaModFix/>
          </a:blip>
          <a:srcRect b="0" l="0" r="0" t="0"/>
          <a:stretch/>
        </p:blipFill>
        <p:spPr>
          <a:xfrm>
            <a:off x="519" y="0"/>
            <a:ext cx="9142961" cy="5143500"/>
          </a:xfrm>
          <a:prstGeom prst="rect">
            <a:avLst/>
          </a:prstGeom>
          <a:noFill/>
          <a:ln>
            <a:noFill/>
          </a:ln>
        </p:spPr>
      </p:pic>
      <p:sp>
        <p:nvSpPr>
          <p:cNvPr id="541" name="Google Shape;541;p58"/>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2" name="Google Shape;542;p58"/>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3" name="Google Shape;543;p58"/>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44" name="Google Shape;544;p58"/>
          <p:cNvPicPr preferRelativeResize="0"/>
          <p:nvPr/>
        </p:nvPicPr>
        <p:blipFill rotWithShape="1">
          <a:blip r:embed="rId3">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7">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Gradient">
  <p:cSld name="Full bleed color Gradient">
    <p:spTree>
      <p:nvGrpSpPr>
        <p:cNvPr id="545" name="Shape 545"/>
        <p:cNvGrpSpPr/>
        <p:nvPr/>
      </p:nvGrpSpPr>
      <p:grpSpPr>
        <a:xfrm>
          <a:off x="0" y="0"/>
          <a:ext cx="0" cy="0"/>
          <a:chOff x="0" y="0"/>
          <a:chExt cx="0" cy="0"/>
        </a:xfrm>
      </p:grpSpPr>
      <p:sp>
        <p:nvSpPr>
          <p:cNvPr id="546" name="Google Shape;546;p59"/>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7" name="Google Shape;547;p59"/>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8" name="Google Shape;548;p59"/>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49" name="Google Shape;549;p59"/>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2779">
          <p15:clr>
            <a:srgbClr val="65CEFF"/>
          </p15:clr>
        </p15:guide>
        <p15:guide id="5" pos="2983">
          <p15:clr>
            <a:srgbClr val="65CEFF"/>
          </p15:clr>
        </p15:guide>
        <p15:guide id="6" pos="3731">
          <p15:clr>
            <a:srgbClr val="65CEFF"/>
          </p15:clr>
        </p15:guide>
        <p15:guide id="7" pos="3868">
          <p15:clr>
            <a:srgbClr val="65CEFF"/>
          </p15:clr>
        </p15:guide>
        <p15:guide id="8" pos="4854">
          <p15:clr>
            <a:srgbClr val="65CEFF"/>
          </p15:clr>
        </p15:guide>
        <p15:guide id="9" pos="5569">
          <p15:clr>
            <a:srgbClr val="65CEFF"/>
          </p15:clr>
        </p15:guide>
        <p15:guide id="10" orient="horz" pos="227">
          <p15:clr>
            <a:srgbClr val="65CEFF"/>
          </p15:clr>
        </p15:guide>
        <p15:guide id="11" orient="horz" pos="497">
          <p15:clr>
            <a:srgbClr val="65CEFF"/>
          </p15:clr>
        </p15:guide>
        <p15:guide id="12" orient="horz" pos="668">
          <p15:clr>
            <a:srgbClr val="65CEFF"/>
          </p15:clr>
        </p15:guide>
        <p15:guide id="13" orient="horz" pos="1655">
          <p15:clr>
            <a:srgbClr val="65CEFF"/>
          </p15:clr>
        </p15:guide>
        <p15:guide id="14" orient="horz" pos="1757">
          <p15:clr>
            <a:srgbClr val="65CEFF"/>
          </p15:clr>
        </p15:guide>
        <p15:guide id="15" orient="horz" pos="2743">
          <p15:clr>
            <a:srgbClr val="65CEFF"/>
          </p15:clr>
        </p15:guide>
        <p15:guide id="16" orient="horz" pos="2914">
          <p15:clr>
            <a:srgbClr val="65CEFF"/>
          </p15:clr>
        </p15:guide>
        <p15:guide id="17" orient="horz" pos="3118">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large)">
  <p:cSld name="One object (large)">
    <p:spTree>
      <p:nvGrpSpPr>
        <p:cNvPr id="550" name="Shape 550"/>
        <p:cNvGrpSpPr/>
        <p:nvPr/>
      </p:nvGrpSpPr>
      <p:grpSpPr>
        <a:xfrm>
          <a:off x="0" y="0"/>
          <a:ext cx="0" cy="0"/>
          <a:chOff x="0" y="0"/>
          <a:chExt cx="0" cy="0"/>
        </a:xfrm>
      </p:grpSpPr>
      <p:sp>
        <p:nvSpPr>
          <p:cNvPr id="551" name="Google Shape;551;p60"/>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2" name="Google Shape;552;p60"/>
          <p:cNvSpPr txBox="1"/>
          <p:nvPr>
            <p:ph idx="1" type="body"/>
          </p:nvPr>
        </p:nvSpPr>
        <p:spPr>
          <a:xfrm>
            <a:off x="308372" y="1061100"/>
            <a:ext cx="853202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53" name="Google Shape;553;p60"/>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4" name="Google Shape;554;p60"/>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55" name="Google Shape;555;p60"/>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227">
          <p15:clr>
            <a:srgbClr val="65CEFF"/>
          </p15:clr>
        </p15:guide>
        <p15:guide id="5" orient="horz" pos="498">
          <p15:clr>
            <a:srgbClr val="65CEFF"/>
          </p15:clr>
        </p15:guide>
        <p15:guide id="6" orient="horz" pos="668">
          <p15:clr>
            <a:srgbClr val="65CEFF"/>
          </p15:clr>
        </p15:guide>
        <p15:guide id="7" orient="horz" pos="2743">
          <p15:clr>
            <a:srgbClr val="65CEFF"/>
          </p15:clr>
        </p15:guide>
        <p15:guide id="8" orient="horz" pos="2914">
          <p15:clr>
            <a:srgbClr val="65CEFF"/>
          </p15:clr>
        </p15:guide>
        <p15:guide id="9" orient="horz" pos="3118">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556" name="Shape 556"/>
        <p:cNvGrpSpPr/>
        <p:nvPr/>
      </p:nvGrpSpPr>
      <p:grpSpPr>
        <a:xfrm>
          <a:off x="0" y="0"/>
          <a:ext cx="0" cy="0"/>
          <a:chOff x="0" y="0"/>
          <a:chExt cx="0" cy="0"/>
        </a:xfrm>
      </p:grpSpPr>
      <p:sp>
        <p:nvSpPr>
          <p:cNvPr id="557" name="Google Shape;557;p61"/>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8" name="Google Shape;558;p61"/>
          <p:cNvSpPr txBox="1"/>
          <p:nvPr>
            <p:ph idx="1" type="body"/>
          </p:nvPr>
        </p:nvSpPr>
        <p:spPr>
          <a:xfrm>
            <a:off x="308371" y="1061100"/>
            <a:ext cx="4102895"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59" name="Google Shape;559;p61"/>
          <p:cNvSpPr txBox="1"/>
          <p:nvPr>
            <p:ph idx="2" type="body"/>
          </p:nvPr>
        </p:nvSpPr>
        <p:spPr>
          <a:xfrm>
            <a:off x="4736306" y="1061100"/>
            <a:ext cx="4099322"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60" name="Google Shape;560;p61"/>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1" name="Google Shape;561;p61"/>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62" name="Google Shape;562;p61"/>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2779">
          <p15:clr>
            <a:srgbClr val="65CEFF"/>
          </p15:clr>
        </p15:guide>
        <p15:guide id="3" pos="2983">
          <p15:clr>
            <a:srgbClr val="65CEFF"/>
          </p15:clr>
        </p15:guide>
        <p15:guide id="4" pos="4854">
          <p15:clr>
            <a:srgbClr val="65CEFF"/>
          </p15:clr>
        </p15:guide>
        <p15:guide id="5" pos="5569">
          <p15:clr>
            <a:srgbClr val="65CEFF"/>
          </p15:clr>
        </p15:guide>
        <p15:guide id="6" orient="horz" pos="227">
          <p15:clr>
            <a:srgbClr val="65CEFF"/>
          </p15:clr>
        </p15:guide>
        <p15:guide id="7" orient="horz" pos="498">
          <p15:clr>
            <a:srgbClr val="65CEFF"/>
          </p15:clr>
        </p15:guide>
        <p15:guide id="8" orient="horz" pos="668">
          <p15:clr>
            <a:srgbClr val="65CEFF"/>
          </p15:clr>
        </p15:guide>
        <p15:guide id="9" orient="horz" pos="2743">
          <p15:clr>
            <a:srgbClr val="65CEFF"/>
          </p15:clr>
        </p15:guide>
        <p15:guide id="10" orient="horz" pos="2914">
          <p15:clr>
            <a:srgbClr val="65CEFF"/>
          </p15:clr>
        </p15:guide>
        <p15:guide id="11" orient="horz" pos="3118">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563" name="Shape 563"/>
        <p:cNvGrpSpPr/>
        <p:nvPr/>
      </p:nvGrpSpPr>
      <p:grpSpPr>
        <a:xfrm>
          <a:off x="0" y="0"/>
          <a:ext cx="0" cy="0"/>
          <a:chOff x="0" y="0"/>
          <a:chExt cx="0" cy="0"/>
        </a:xfrm>
      </p:grpSpPr>
      <p:sp>
        <p:nvSpPr>
          <p:cNvPr id="564" name="Google Shape;564;p62"/>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5" name="Google Shape;565;p62"/>
          <p:cNvSpPr txBox="1"/>
          <p:nvPr>
            <p:ph idx="1" type="body"/>
          </p:nvPr>
        </p:nvSpPr>
        <p:spPr>
          <a:xfrm>
            <a:off x="308371" y="1061100"/>
            <a:ext cx="270000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66" name="Google Shape;566;p62"/>
          <p:cNvSpPr txBox="1"/>
          <p:nvPr>
            <p:ph idx="2" type="body"/>
          </p:nvPr>
        </p:nvSpPr>
        <p:spPr>
          <a:xfrm>
            <a:off x="3223800" y="1061100"/>
            <a:ext cx="270000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67" name="Google Shape;567;p62"/>
          <p:cNvSpPr txBox="1"/>
          <p:nvPr>
            <p:ph idx="3" type="body"/>
          </p:nvPr>
        </p:nvSpPr>
        <p:spPr>
          <a:xfrm>
            <a:off x="6139800" y="1061100"/>
            <a:ext cx="270000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68" name="Google Shape;568;p62"/>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9" name="Google Shape;569;p62"/>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70" name="Google Shape;570;p62"/>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3731">
          <p15:clr>
            <a:srgbClr val="65CEFF"/>
          </p15:clr>
        </p15:guide>
        <p15:guide id="5" pos="3868">
          <p15:clr>
            <a:srgbClr val="65CEFF"/>
          </p15:clr>
        </p15:guide>
        <p15:guide id="6" pos="4854">
          <p15:clr>
            <a:srgbClr val="65CEFF"/>
          </p15:clr>
        </p15:guide>
        <p15:guide id="7" pos="5569">
          <p15:clr>
            <a:srgbClr val="65CEFF"/>
          </p15:clr>
        </p15:guide>
        <p15:guide id="8" orient="horz" pos="227">
          <p15:clr>
            <a:srgbClr val="65CEFF"/>
          </p15:clr>
        </p15:guide>
        <p15:guide id="9" orient="horz" pos="498">
          <p15:clr>
            <a:srgbClr val="65CEFF"/>
          </p15:clr>
        </p15:guide>
        <p15:guide id="10" orient="horz" pos="668">
          <p15:clr>
            <a:srgbClr val="65CEFF"/>
          </p15:clr>
        </p15:guide>
        <p15:guide id="11" orient="horz" pos="2743">
          <p15:clr>
            <a:srgbClr val="65CEFF"/>
          </p15:clr>
        </p15:guide>
        <p15:guide id="12" orient="horz" pos="2914">
          <p15:clr>
            <a:srgbClr val="65CEFF"/>
          </p15:clr>
        </p15:guide>
        <p15:guide id="13" orient="horz" pos="3118">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objects">
  <p:cSld name="Four objects">
    <p:spTree>
      <p:nvGrpSpPr>
        <p:cNvPr id="571" name="Shape 571"/>
        <p:cNvGrpSpPr/>
        <p:nvPr/>
      </p:nvGrpSpPr>
      <p:grpSpPr>
        <a:xfrm>
          <a:off x="0" y="0"/>
          <a:ext cx="0" cy="0"/>
          <a:chOff x="0" y="0"/>
          <a:chExt cx="0" cy="0"/>
        </a:xfrm>
      </p:grpSpPr>
      <p:sp>
        <p:nvSpPr>
          <p:cNvPr id="572" name="Google Shape;572;p63"/>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3" name="Google Shape;573;p63"/>
          <p:cNvSpPr txBox="1"/>
          <p:nvPr>
            <p:ph idx="1" type="body"/>
          </p:nvPr>
        </p:nvSpPr>
        <p:spPr>
          <a:xfrm>
            <a:off x="308371" y="1061100"/>
            <a:ext cx="4102895" cy="1566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200"/>
              </a:spcBef>
              <a:spcAft>
                <a:spcPts val="0"/>
              </a:spcAft>
              <a:buSzPts val="1200"/>
              <a:buChar char="•"/>
              <a:defRPr sz="1200"/>
            </a:lvl2pPr>
            <a:lvl3pPr indent="-304800" lvl="2" marL="1371600" algn="l">
              <a:lnSpc>
                <a:spcPct val="110000"/>
              </a:lnSpc>
              <a:spcBef>
                <a:spcPts val="200"/>
              </a:spcBef>
              <a:spcAft>
                <a:spcPts val="0"/>
              </a:spcAft>
              <a:buSzPts val="1200"/>
              <a:buChar char="•"/>
              <a:defRPr sz="1200"/>
            </a:lvl3pPr>
            <a:lvl4pPr indent="-304800" lvl="3" marL="1828800" algn="l">
              <a:lnSpc>
                <a:spcPct val="110000"/>
              </a:lnSpc>
              <a:spcBef>
                <a:spcPts val="200"/>
              </a:spcBef>
              <a:spcAft>
                <a:spcPts val="0"/>
              </a:spcAft>
              <a:buSzPts val="1200"/>
              <a:buChar char="•"/>
              <a:defRPr sz="1200"/>
            </a:lvl4pPr>
            <a:lvl5pPr indent="-304800" lvl="4" marL="2286000" algn="l">
              <a:lnSpc>
                <a:spcPct val="110000"/>
              </a:lnSpc>
              <a:spcBef>
                <a:spcPts val="200"/>
              </a:spcBef>
              <a:spcAft>
                <a:spcPts val="0"/>
              </a:spcAft>
              <a:buSzPts val="1200"/>
              <a:buChar char="•"/>
              <a:defRPr sz="1200"/>
            </a:lvl5pPr>
            <a:lvl6pPr indent="-304800" lvl="5" marL="2743200" algn="l">
              <a:lnSpc>
                <a:spcPct val="110000"/>
              </a:lnSpc>
              <a:spcBef>
                <a:spcPts val="200"/>
              </a:spcBef>
              <a:spcAft>
                <a:spcPts val="0"/>
              </a:spcAft>
              <a:buSzPts val="1200"/>
              <a:buChar char="•"/>
              <a:defRPr sz="1200"/>
            </a:lvl6pPr>
            <a:lvl7pPr indent="-304800" lvl="6" marL="3200400" algn="l">
              <a:lnSpc>
                <a:spcPct val="110000"/>
              </a:lnSpc>
              <a:spcBef>
                <a:spcPts val="200"/>
              </a:spcBef>
              <a:spcAft>
                <a:spcPts val="0"/>
              </a:spcAft>
              <a:buSzPts val="1200"/>
              <a:buChar char="•"/>
              <a:defRPr sz="1200"/>
            </a:lvl7pPr>
            <a:lvl8pPr indent="-304800" lvl="7" marL="3657600" algn="l">
              <a:lnSpc>
                <a:spcPct val="110000"/>
              </a:lnSpc>
              <a:spcBef>
                <a:spcPts val="200"/>
              </a:spcBef>
              <a:spcAft>
                <a:spcPts val="0"/>
              </a:spcAft>
              <a:buSzPts val="1200"/>
              <a:buChar char="•"/>
              <a:defRPr sz="1200"/>
            </a:lvl8pPr>
            <a:lvl9pPr indent="-304800" lvl="8" marL="4114800" algn="l">
              <a:lnSpc>
                <a:spcPct val="110000"/>
              </a:lnSpc>
              <a:spcBef>
                <a:spcPts val="200"/>
              </a:spcBef>
              <a:spcAft>
                <a:spcPts val="200"/>
              </a:spcAft>
              <a:buSzPts val="1200"/>
              <a:buChar char="•"/>
              <a:defRPr sz="1200"/>
            </a:lvl9pPr>
          </a:lstStyle>
          <a:p/>
        </p:txBody>
      </p:sp>
      <p:sp>
        <p:nvSpPr>
          <p:cNvPr id="574" name="Google Shape;574;p63"/>
          <p:cNvSpPr txBox="1"/>
          <p:nvPr>
            <p:ph idx="2" type="body"/>
          </p:nvPr>
        </p:nvSpPr>
        <p:spPr>
          <a:xfrm>
            <a:off x="308371" y="2789100"/>
            <a:ext cx="4102895" cy="1566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200"/>
              </a:spcBef>
              <a:spcAft>
                <a:spcPts val="0"/>
              </a:spcAft>
              <a:buSzPts val="1200"/>
              <a:buChar char="•"/>
              <a:defRPr sz="1200"/>
            </a:lvl2pPr>
            <a:lvl3pPr indent="-304800" lvl="2" marL="1371600" algn="l">
              <a:lnSpc>
                <a:spcPct val="110000"/>
              </a:lnSpc>
              <a:spcBef>
                <a:spcPts val="200"/>
              </a:spcBef>
              <a:spcAft>
                <a:spcPts val="0"/>
              </a:spcAft>
              <a:buSzPts val="1200"/>
              <a:buChar char="•"/>
              <a:defRPr sz="1200"/>
            </a:lvl3pPr>
            <a:lvl4pPr indent="-304800" lvl="3" marL="1828800" algn="l">
              <a:lnSpc>
                <a:spcPct val="110000"/>
              </a:lnSpc>
              <a:spcBef>
                <a:spcPts val="200"/>
              </a:spcBef>
              <a:spcAft>
                <a:spcPts val="0"/>
              </a:spcAft>
              <a:buSzPts val="1200"/>
              <a:buChar char="•"/>
              <a:defRPr sz="1200"/>
            </a:lvl4pPr>
            <a:lvl5pPr indent="-304800" lvl="4" marL="2286000" algn="l">
              <a:lnSpc>
                <a:spcPct val="110000"/>
              </a:lnSpc>
              <a:spcBef>
                <a:spcPts val="200"/>
              </a:spcBef>
              <a:spcAft>
                <a:spcPts val="0"/>
              </a:spcAft>
              <a:buSzPts val="1200"/>
              <a:buChar char="•"/>
              <a:defRPr sz="1200"/>
            </a:lvl5pPr>
            <a:lvl6pPr indent="-304800" lvl="5" marL="2743200" algn="l">
              <a:lnSpc>
                <a:spcPct val="110000"/>
              </a:lnSpc>
              <a:spcBef>
                <a:spcPts val="200"/>
              </a:spcBef>
              <a:spcAft>
                <a:spcPts val="0"/>
              </a:spcAft>
              <a:buSzPts val="1200"/>
              <a:buChar char="•"/>
              <a:defRPr sz="1200"/>
            </a:lvl6pPr>
            <a:lvl7pPr indent="-304800" lvl="6" marL="3200400" algn="l">
              <a:lnSpc>
                <a:spcPct val="110000"/>
              </a:lnSpc>
              <a:spcBef>
                <a:spcPts val="200"/>
              </a:spcBef>
              <a:spcAft>
                <a:spcPts val="0"/>
              </a:spcAft>
              <a:buSzPts val="1200"/>
              <a:buChar char="•"/>
              <a:defRPr sz="1200"/>
            </a:lvl7pPr>
            <a:lvl8pPr indent="-304800" lvl="7" marL="3657600" algn="l">
              <a:lnSpc>
                <a:spcPct val="110000"/>
              </a:lnSpc>
              <a:spcBef>
                <a:spcPts val="200"/>
              </a:spcBef>
              <a:spcAft>
                <a:spcPts val="0"/>
              </a:spcAft>
              <a:buSzPts val="1200"/>
              <a:buChar char="•"/>
              <a:defRPr sz="1200"/>
            </a:lvl8pPr>
            <a:lvl9pPr indent="-304800" lvl="8" marL="4114800" algn="l">
              <a:lnSpc>
                <a:spcPct val="110000"/>
              </a:lnSpc>
              <a:spcBef>
                <a:spcPts val="200"/>
              </a:spcBef>
              <a:spcAft>
                <a:spcPts val="200"/>
              </a:spcAft>
              <a:buSzPts val="1200"/>
              <a:buChar char="•"/>
              <a:defRPr sz="1200"/>
            </a:lvl9pPr>
          </a:lstStyle>
          <a:p/>
        </p:txBody>
      </p:sp>
      <p:sp>
        <p:nvSpPr>
          <p:cNvPr id="575" name="Google Shape;575;p63"/>
          <p:cNvSpPr txBox="1"/>
          <p:nvPr>
            <p:ph idx="3" type="body"/>
          </p:nvPr>
        </p:nvSpPr>
        <p:spPr>
          <a:xfrm>
            <a:off x="4736306" y="1061100"/>
            <a:ext cx="4099322" cy="1566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200"/>
              </a:spcBef>
              <a:spcAft>
                <a:spcPts val="0"/>
              </a:spcAft>
              <a:buSzPts val="1200"/>
              <a:buChar char="•"/>
              <a:defRPr sz="1200"/>
            </a:lvl2pPr>
            <a:lvl3pPr indent="-304800" lvl="2" marL="1371600" algn="l">
              <a:lnSpc>
                <a:spcPct val="110000"/>
              </a:lnSpc>
              <a:spcBef>
                <a:spcPts val="200"/>
              </a:spcBef>
              <a:spcAft>
                <a:spcPts val="0"/>
              </a:spcAft>
              <a:buSzPts val="1200"/>
              <a:buChar char="•"/>
              <a:defRPr sz="1200"/>
            </a:lvl3pPr>
            <a:lvl4pPr indent="-304800" lvl="3" marL="1828800" algn="l">
              <a:lnSpc>
                <a:spcPct val="110000"/>
              </a:lnSpc>
              <a:spcBef>
                <a:spcPts val="200"/>
              </a:spcBef>
              <a:spcAft>
                <a:spcPts val="0"/>
              </a:spcAft>
              <a:buSzPts val="1200"/>
              <a:buChar char="•"/>
              <a:defRPr sz="1200"/>
            </a:lvl4pPr>
            <a:lvl5pPr indent="-304800" lvl="4" marL="2286000" algn="l">
              <a:lnSpc>
                <a:spcPct val="110000"/>
              </a:lnSpc>
              <a:spcBef>
                <a:spcPts val="200"/>
              </a:spcBef>
              <a:spcAft>
                <a:spcPts val="0"/>
              </a:spcAft>
              <a:buSzPts val="1200"/>
              <a:buChar char="•"/>
              <a:defRPr sz="1200"/>
            </a:lvl5pPr>
            <a:lvl6pPr indent="-304800" lvl="5" marL="2743200" algn="l">
              <a:lnSpc>
                <a:spcPct val="110000"/>
              </a:lnSpc>
              <a:spcBef>
                <a:spcPts val="200"/>
              </a:spcBef>
              <a:spcAft>
                <a:spcPts val="0"/>
              </a:spcAft>
              <a:buSzPts val="1200"/>
              <a:buChar char="•"/>
              <a:defRPr sz="1200"/>
            </a:lvl6pPr>
            <a:lvl7pPr indent="-304800" lvl="6" marL="3200400" algn="l">
              <a:lnSpc>
                <a:spcPct val="110000"/>
              </a:lnSpc>
              <a:spcBef>
                <a:spcPts val="200"/>
              </a:spcBef>
              <a:spcAft>
                <a:spcPts val="0"/>
              </a:spcAft>
              <a:buSzPts val="1200"/>
              <a:buChar char="•"/>
              <a:defRPr sz="1200"/>
            </a:lvl7pPr>
            <a:lvl8pPr indent="-304800" lvl="7" marL="3657600" algn="l">
              <a:lnSpc>
                <a:spcPct val="110000"/>
              </a:lnSpc>
              <a:spcBef>
                <a:spcPts val="200"/>
              </a:spcBef>
              <a:spcAft>
                <a:spcPts val="0"/>
              </a:spcAft>
              <a:buSzPts val="1200"/>
              <a:buChar char="•"/>
              <a:defRPr sz="1200"/>
            </a:lvl8pPr>
            <a:lvl9pPr indent="-304800" lvl="8" marL="4114800" algn="l">
              <a:lnSpc>
                <a:spcPct val="110000"/>
              </a:lnSpc>
              <a:spcBef>
                <a:spcPts val="200"/>
              </a:spcBef>
              <a:spcAft>
                <a:spcPts val="200"/>
              </a:spcAft>
              <a:buSzPts val="1200"/>
              <a:buChar char="•"/>
              <a:defRPr sz="1200"/>
            </a:lvl9pPr>
          </a:lstStyle>
          <a:p/>
        </p:txBody>
      </p:sp>
      <p:sp>
        <p:nvSpPr>
          <p:cNvPr id="576" name="Google Shape;576;p63"/>
          <p:cNvSpPr txBox="1"/>
          <p:nvPr>
            <p:ph idx="4" type="body"/>
          </p:nvPr>
        </p:nvSpPr>
        <p:spPr>
          <a:xfrm>
            <a:off x="4736306" y="2789100"/>
            <a:ext cx="4099322" cy="1566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200"/>
              </a:spcBef>
              <a:spcAft>
                <a:spcPts val="0"/>
              </a:spcAft>
              <a:buSzPts val="1200"/>
              <a:buChar char="•"/>
              <a:defRPr sz="1200"/>
            </a:lvl2pPr>
            <a:lvl3pPr indent="-304800" lvl="2" marL="1371600" algn="l">
              <a:lnSpc>
                <a:spcPct val="110000"/>
              </a:lnSpc>
              <a:spcBef>
                <a:spcPts val="200"/>
              </a:spcBef>
              <a:spcAft>
                <a:spcPts val="0"/>
              </a:spcAft>
              <a:buSzPts val="1200"/>
              <a:buChar char="•"/>
              <a:defRPr sz="1200"/>
            </a:lvl3pPr>
            <a:lvl4pPr indent="-304800" lvl="3" marL="1828800" algn="l">
              <a:lnSpc>
                <a:spcPct val="110000"/>
              </a:lnSpc>
              <a:spcBef>
                <a:spcPts val="200"/>
              </a:spcBef>
              <a:spcAft>
                <a:spcPts val="0"/>
              </a:spcAft>
              <a:buSzPts val="1200"/>
              <a:buChar char="•"/>
              <a:defRPr sz="1200"/>
            </a:lvl4pPr>
            <a:lvl5pPr indent="-304800" lvl="4" marL="2286000" algn="l">
              <a:lnSpc>
                <a:spcPct val="110000"/>
              </a:lnSpc>
              <a:spcBef>
                <a:spcPts val="200"/>
              </a:spcBef>
              <a:spcAft>
                <a:spcPts val="0"/>
              </a:spcAft>
              <a:buSzPts val="1200"/>
              <a:buChar char="•"/>
              <a:defRPr sz="1200"/>
            </a:lvl5pPr>
            <a:lvl6pPr indent="-304800" lvl="5" marL="2743200" algn="l">
              <a:lnSpc>
                <a:spcPct val="110000"/>
              </a:lnSpc>
              <a:spcBef>
                <a:spcPts val="200"/>
              </a:spcBef>
              <a:spcAft>
                <a:spcPts val="0"/>
              </a:spcAft>
              <a:buSzPts val="1200"/>
              <a:buChar char="•"/>
              <a:defRPr sz="1200"/>
            </a:lvl6pPr>
            <a:lvl7pPr indent="-304800" lvl="6" marL="3200400" algn="l">
              <a:lnSpc>
                <a:spcPct val="110000"/>
              </a:lnSpc>
              <a:spcBef>
                <a:spcPts val="200"/>
              </a:spcBef>
              <a:spcAft>
                <a:spcPts val="0"/>
              </a:spcAft>
              <a:buSzPts val="1200"/>
              <a:buChar char="•"/>
              <a:defRPr sz="1200"/>
            </a:lvl7pPr>
            <a:lvl8pPr indent="-304800" lvl="7" marL="3657600" algn="l">
              <a:lnSpc>
                <a:spcPct val="110000"/>
              </a:lnSpc>
              <a:spcBef>
                <a:spcPts val="200"/>
              </a:spcBef>
              <a:spcAft>
                <a:spcPts val="0"/>
              </a:spcAft>
              <a:buSzPts val="1200"/>
              <a:buChar char="•"/>
              <a:defRPr sz="1200"/>
            </a:lvl8pPr>
            <a:lvl9pPr indent="-304800" lvl="8" marL="4114800" algn="l">
              <a:lnSpc>
                <a:spcPct val="110000"/>
              </a:lnSpc>
              <a:spcBef>
                <a:spcPts val="200"/>
              </a:spcBef>
              <a:spcAft>
                <a:spcPts val="200"/>
              </a:spcAft>
              <a:buSzPts val="1200"/>
              <a:buChar char="•"/>
              <a:defRPr sz="1200"/>
            </a:lvl9pPr>
          </a:lstStyle>
          <a:p/>
        </p:txBody>
      </p:sp>
      <p:sp>
        <p:nvSpPr>
          <p:cNvPr id="577" name="Google Shape;577;p63"/>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8" name="Google Shape;578;p63"/>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79" name="Google Shape;579;p63"/>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2779">
          <p15:clr>
            <a:srgbClr val="65CEFF"/>
          </p15:clr>
        </p15:guide>
        <p15:guide id="3" pos="2983">
          <p15:clr>
            <a:srgbClr val="65CEFF"/>
          </p15:clr>
        </p15:guide>
        <p15:guide id="4" pos="4854">
          <p15:clr>
            <a:srgbClr val="65CEFF"/>
          </p15:clr>
        </p15:guide>
        <p15:guide id="5" pos="5569">
          <p15:clr>
            <a:srgbClr val="65CEFF"/>
          </p15:clr>
        </p15:guide>
        <p15:guide id="6" orient="horz" pos="227">
          <p15:clr>
            <a:srgbClr val="65CEFF"/>
          </p15:clr>
        </p15:guide>
        <p15:guide id="7" orient="horz" pos="498">
          <p15:clr>
            <a:srgbClr val="65CEFF"/>
          </p15:clr>
        </p15:guide>
        <p15:guide id="8" orient="horz" pos="668">
          <p15:clr>
            <a:srgbClr val="65CEFF"/>
          </p15:clr>
        </p15:guide>
        <p15:guide id="9" orient="horz" pos="1655">
          <p15:clr>
            <a:srgbClr val="65CEFF"/>
          </p15:clr>
        </p15:guide>
        <p15:guide id="10" orient="horz" pos="1757">
          <p15:clr>
            <a:srgbClr val="65CEFF"/>
          </p15:clr>
        </p15:guide>
        <p15:guide id="11" orient="horz" pos="2743">
          <p15:clr>
            <a:srgbClr val="65CEFF"/>
          </p15:clr>
        </p15:guide>
        <p15:guide id="12" orient="horz" pos="2914">
          <p15:clr>
            <a:srgbClr val="65CEFF"/>
          </p15:clr>
        </p15:guide>
        <p15:guide id="13" orient="horz" pos="3118">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out logo (Spotlight)">
  <p:cSld name="Two columns without logo (Spotlight)">
    <p:spTree>
      <p:nvGrpSpPr>
        <p:cNvPr id="580" name="Shape 580"/>
        <p:cNvGrpSpPr/>
        <p:nvPr/>
      </p:nvGrpSpPr>
      <p:grpSpPr>
        <a:xfrm>
          <a:off x="0" y="0"/>
          <a:ext cx="0" cy="0"/>
          <a:chOff x="0" y="0"/>
          <a:chExt cx="0" cy="0"/>
        </a:xfrm>
      </p:grpSpPr>
      <p:sp>
        <p:nvSpPr>
          <p:cNvPr id="581" name="Google Shape;581;p64"/>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2" name="Google Shape;582;p64"/>
          <p:cNvSpPr/>
          <p:nvPr>
            <p:ph idx="2" type="pic"/>
          </p:nvPr>
        </p:nvSpPr>
        <p:spPr>
          <a:xfrm>
            <a:off x="308372" y="1061100"/>
            <a:ext cx="5399483" cy="3564000"/>
          </a:xfrm>
          <a:prstGeom prst="rect">
            <a:avLst/>
          </a:prstGeom>
          <a:solidFill>
            <a:schemeClr val="lt2"/>
          </a:solidFill>
          <a:ln>
            <a:noFill/>
          </a:ln>
        </p:spPr>
      </p:sp>
      <p:sp>
        <p:nvSpPr>
          <p:cNvPr id="583" name="Google Shape;583;p64"/>
          <p:cNvSpPr txBox="1"/>
          <p:nvPr>
            <p:ph idx="1" type="body"/>
          </p:nvPr>
        </p:nvSpPr>
        <p:spPr>
          <a:xfrm>
            <a:off x="6032392" y="1061100"/>
            <a:ext cx="2808000" cy="356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a:lvl1pPr>
            <a:lvl2pPr indent="-317500" lvl="1" marL="914400" algn="l">
              <a:lnSpc>
                <a:spcPct val="110000"/>
              </a:lnSpc>
              <a:spcBef>
                <a:spcPts val="200"/>
              </a:spcBef>
              <a:spcAft>
                <a:spcPts val="0"/>
              </a:spcAft>
              <a:buSzPts val="1400"/>
              <a:buChar char="•"/>
              <a:defRPr/>
            </a:lvl2pPr>
            <a:lvl3pPr indent="-317500" lvl="2" marL="1371600" algn="l">
              <a:lnSpc>
                <a:spcPct val="110000"/>
              </a:lnSpc>
              <a:spcBef>
                <a:spcPts val="200"/>
              </a:spcBef>
              <a:spcAft>
                <a:spcPts val="0"/>
              </a:spcAft>
              <a:buSzPts val="1400"/>
              <a:buChar char="•"/>
              <a:defRPr/>
            </a:lvl3pPr>
            <a:lvl4pPr indent="-317500" lvl="3" marL="1828800" algn="l">
              <a:lnSpc>
                <a:spcPct val="110000"/>
              </a:lnSpc>
              <a:spcBef>
                <a:spcPts val="200"/>
              </a:spcBef>
              <a:spcAft>
                <a:spcPts val="0"/>
              </a:spcAft>
              <a:buSzPts val="1400"/>
              <a:buChar char="•"/>
              <a:defRPr/>
            </a:lvl4pPr>
            <a:lvl5pPr indent="-317500" lvl="4" marL="2286000" algn="l">
              <a:lnSpc>
                <a:spcPct val="110000"/>
              </a:lnSpc>
              <a:spcBef>
                <a:spcPts val="200"/>
              </a:spcBef>
              <a:spcAft>
                <a:spcPts val="0"/>
              </a:spcAft>
              <a:buSzPts val="1400"/>
              <a:buChar char="•"/>
              <a:defRPr/>
            </a:lvl5pPr>
            <a:lvl6pPr indent="-317500" lvl="5" marL="2743200" algn="l">
              <a:lnSpc>
                <a:spcPct val="110000"/>
              </a:lnSpc>
              <a:spcBef>
                <a:spcPts val="20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584" name="Google Shape;584;p64"/>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5" name="Google Shape;585;p64"/>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extLst>
    <p:ext uri="{DCECCB84-F9BA-43D5-87BE-67443E8EF086}">
      <p15:sldGuideLst>
        <p15:guide id="1" pos="194">
          <p15:clr>
            <a:srgbClr val="65CEFF"/>
          </p15:clr>
        </p15:guide>
        <p15:guide id="2" pos="3595">
          <p15:clr>
            <a:srgbClr val="65CEFF"/>
          </p15:clr>
        </p15:guide>
        <p15:guide id="3" pos="3799">
          <p15:clr>
            <a:srgbClr val="65CEFF"/>
          </p15:clr>
        </p15:guide>
        <p15:guide id="4" pos="4854">
          <p15:clr>
            <a:srgbClr val="65CEFF"/>
          </p15:clr>
        </p15:guide>
        <p15:guide id="5" pos="5569">
          <p15:clr>
            <a:srgbClr val="65CEFF"/>
          </p15:clr>
        </p15:guide>
        <p15:guide id="6" orient="horz" pos="227">
          <p15:clr>
            <a:srgbClr val="65CEFF"/>
          </p15:clr>
        </p15:guide>
        <p15:guide id="7" orient="horz" pos="498">
          <p15:clr>
            <a:srgbClr val="65CEFF"/>
          </p15:clr>
        </p15:guide>
        <p15:guide id="8" orient="horz" pos="668">
          <p15:clr>
            <a:srgbClr val="65CEFF"/>
          </p15:clr>
        </p15:guide>
        <p15:guide id="9" orient="horz" pos="2743">
          <p15:clr>
            <a:srgbClr val="65CEFF"/>
          </p15:clr>
        </p15:guide>
        <p15:guide id="10" orient="horz" pos="2914">
          <p15:clr>
            <a:srgbClr val="65CEFF"/>
          </p15:clr>
        </p15:guide>
        <p15:guide id="11" orient="horz" pos="311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able (large)">
  <p:cSld name="One table (large)">
    <p:spTree>
      <p:nvGrpSpPr>
        <p:cNvPr id="586" name="Shape 586"/>
        <p:cNvGrpSpPr/>
        <p:nvPr/>
      </p:nvGrpSpPr>
      <p:grpSpPr>
        <a:xfrm>
          <a:off x="0" y="0"/>
          <a:ext cx="0" cy="0"/>
          <a:chOff x="0" y="0"/>
          <a:chExt cx="0" cy="0"/>
        </a:xfrm>
      </p:grpSpPr>
      <p:sp>
        <p:nvSpPr>
          <p:cNvPr id="587" name="Google Shape;587;p65"/>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accent1"/>
              </a:buClr>
              <a:buSzPts val="1500"/>
              <a:buFont typeface="Arial"/>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8" name="Google Shape;588;p65"/>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9" name="Google Shape;589;p65"/>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90" name="Google Shape;590;p65"/>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227">
          <p15:clr>
            <a:srgbClr val="65CEFF"/>
          </p15:clr>
        </p15:guide>
        <p15:guide id="5" orient="horz" pos="498">
          <p15:clr>
            <a:srgbClr val="65CEFF"/>
          </p15:clr>
        </p15:guide>
        <p15:guide id="6" orient="horz" pos="668">
          <p15:clr>
            <a:srgbClr val="65CEFF"/>
          </p15:clr>
        </p15:guide>
        <p15:guide id="7" orient="horz" pos="2743">
          <p15:clr>
            <a:srgbClr val="65CEFF"/>
          </p15:clr>
        </p15:guide>
        <p15:guide id="8" orient="horz" pos="2914">
          <p15:clr>
            <a:srgbClr val="65CEFF"/>
          </p15:clr>
        </p15:guide>
        <p15:guide id="9" orient="horz" pos="3118">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p:cSld name="Process flow">
    <p:spTree>
      <p:nvGrpSpPr>
        <p:cNvPr id="591" name="Shape 591"/>
        <p:cNvGrpSpPr/>
        <p:nvPr/>
      </p:nvGrpSpPr>
      <p:grpSpPr>
        <a:xfrm>
          <a:off x="0" y="0"/>
          <a:ext cx="0" cy="0"/>
          <a:chOff x="0" y="0"/>
          <a:chExt cx="0" cy="0"/>
        </a:xfrm>
      </p:grpSpPr>
      <p:sp>
        <p:nvSpPr>
          <p:cNvPr id="592" name="Google Shape;592;p66"/>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algn="l">
              <a:lnSpc>
                <a:spcPct val="90000"/>
              </a:lnSpc>
              <a:spcBef>
                <a:spcPts val="0"/>
              </a:spcBef>
              <a:spcAft>
                <a:spcPts val="0"/>
              </a:spcAft>
              <a:buClr>
                <a:schemeClr val="lt1"/>
              </a:buClr>
              <a:buSzPts val="15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3" name="Google Shape;593;p66"/>
          <p:cNvSpPr txBox="1"/>
          <p:nvPr>
            <p:ph idx="1" type="body"/>
          </p:nvPr>
        </p:nvSpPr>
        <p:spPr>
          <a:xfrm>
            <a:off x="308371" y="1060846"/>
            <a:ext cx="2700000" cy="3294000"/>
          </a:xfrm>
          <a:prstGeom prst="rect">
            <a:avLst/>
          </a:prstGeom>
          <a:noFill/>
          <a:ln cap="flat" cmpd="sng" w="19050">
            <a:solidFill>
              <a:schemeClr val="accent2"/>
            </a:solidFill>
            <a:prstDash val="solid"/>
            <a:round/>
            <a:headEnd len="sm" w="sm" type="none"/>
            <a:tailEnd len="sm" w="sm" type="none"/>
          </a:ln>
        </p:spPr>
        <p:txBody>
          <a:bodyPr anchorCtr="0" anchor="t" bIns="108000" lIns="162000" spcFirstLastPara="1" rIns="162000" wrap="square" tIns="108000">
            <a:noAutofit/>
          </a:bodyPr>
          <a:lstStyle>
            <a:lvl1pPr indent="-228600" lvl="0" marL="457200" algn="l">
              <a:lnSpc>
                <a:spcPct val="110000"/>
              </a:lnSpc>
              <a:spcBef>
                <a:spcPts val="0"/>
              </a:spcBef>
              <a:spcAft>
                <a:spcPts val="0"/>
              </a:spcAft>
              <a:buClr>
                <a:schemeClr val="lt1"/>
              </a:buClr>
              <a:buSzPts val="1400"/>
              <a:buNone/>
              <a:defRPr/>
            </a:lvl1pPr>
            <a:lvl2pPr indent="-317500" lvl="1" marL="914400" algn="l">
              <a:lnSpc>
                <a:spcPct val="110000"/>
              </a:lnSpc>
              <a:spcBef>
                <a:spcPts val="200"/>
              </a:spcBef>
              <a:spcAft>
                <a:spcPts val="0"/>
              </a:spcAft>
              <a:buClr>
                <a:srgbClr val="00FFB9"/>
              </a:buClr>
              <a:buSzPts val="1400"/>
              <a:buChar char="•"/>
              <a:defRPr/>
            </a:lvl2pPr>
            <a:lvl3pPr indent="-317500" lvl="2" marL="1371600" algn="l">
              <a:lnSpc>
                <a:spcPct val="110000"/>
              </a:lnSpc>
              <a:spcBef>
                <a:spcPts val="200"/>
              </a:spcBef>
              <a:spcAft>
                <a:spcPts val="0"/>
              </a:spcAft>
              <a:buClr>
                <a:srgbClr val="00FFB9"/>
              </a:buClr>
              <a:buSzPts val="1400"/>
              <a:buChar char="•"/>
              <a:defRPr/>
            </a:lvl3pPr>
            <a:lvl4pPr indent="-317500" lvl="3" marL="1828800" algn="l">
              <a:lnSpc>
                <a:spcPct val="110000"/>
              </a:lnSpc>
              <a:spcBef>
                <a:spcPts val="200"/>
              </a:spcBef>
              <a:spcAft>
                <a:spcPts val="0"/>
              </a:spcAft>
              <a:buClr>
                <a:srgbClr val="00FFB9"/>
              </a:buClr>
              <a:buSzPts val="1400"/>
              <a:buChar char="•"/>
              <a:defRPr/>
            </a:lvl4pPr>
            <a:lvl5pPr indent="-317500" lvl="4" marL="2286000" algn="l">
              <a:lnSpc>
                <a:spcPct val="110000"/>
              </a:lnSpc>
              <a:spcBef>
                <a:spcPts val="200"/>
              </a:spcBef>
              <a:spcAft>
                <a:spcPts val="0"/>
              </a:spcAft>
              <a:buClr>
                <a:srgbClr val="00FFB9"/>
              </a:buClr>
              <a:buSzPts val="1400"/>
              <a:buChar char="•"/>
              <a:defRPr/>
            </a:lvl5pPr>
            <a:lvl6pPr indent="-317500" lvl="5" marL="2743200" algn="l">
              <a:lnSpc>
                <a:spcPct val="110000"/>
              </a:lnSpc>
              <a:spcBef>
                <a:spcPts val="200"/>
              </a:spcBef>
              <a:spcAft>
                <a:spcPts val="0"/>
              </a:spcAft>
              <a:buClr>
                <a:srgbClr val="00FFB9"/>
              </a:buClr>
              <a:buSzPts val="1400"/>
              <a:buChar char="•"/>
              <a:defRPr/>
            </a:lvl6pPr>
            <a:lvl7pPr indent="-317500" lvl="6" marL="3200400" algn="l">
              <a:lnSpc>
                <a:spcPct val="110000"/>
              </a:lnSpc>
              <a:spcBef>
                <a:spcPts val="200"/>
              </a:spcBef>
              <a:spcAft>
                <a:spcPts val="0"/>
              </a:spcAft>
              <a:buClr>
                <a:srgbClr val="00FFB9"/>
              </a:buClr>
              <a:buSzPts val="1400"/>
              <a:buChar char="•"/>
              <a:defRPr/>
            </a:lvl7pPr>
            <a:lvl8pPr indent="-317500" lvl="7" marL="3657600" algn="l">
              <a:lnSpc>
                <a:spcPct val="110000"/>
              </a:lnSpc>
              <a:spcBef>
                <a:spcPts val="200"/>
              </a:spcBef>
              <a:spcAft>
                <a:spcPts val="0"/>
              </a:spcAft>
              <a:buClr>
                <a:srgbClr val="00FFB9"/>
              </a:buClr>
              <a:buSzPts val="1400"/>
              <a:buChar char="•"/>
              <a:defRPr/>
            </a:lvl8pPr>
            <a:lvl9pPr indent="-317500" lvl="8" marL="4114800" algn="l">
              <a:lnSpc>
                <a:spcPct val="110000"/>
              </a:lnSpc>
              <a:spcBef>
                <a:spcPts val="200"/>
              </a:spcBef>
              <a:spcAft>
                <a:spcPts val="200"/>
              </a:spcAft>
              <a:buClr>
                <a:srgbClr val="00FFB9"/>
              </a:buClr>
              <a:buSzPts val="1400"/>
              <a:buChar char="•"/>
              <a:defRPr/>
            </a:lvl9pPr>
          </a:lstStyle>
          <a:p/>
        </p:txBody>
      </p:sp>
      <p:sp>
        <p:nvSpPr>
          <p:cNvPr id="594" name="Google Shape;594;p66"/>
          <p:cNvSpPr txBox="1"/>
          <p:nvPr>
            <p:ph idx="2" type="body"/>
          </p:nvPr>
        </p:nvSpPr>
        <p:spPr>
          <a:xfrm>
            <a:off x="3224382" y="1060846"/>
            <a:ext cx="2700000" cy="3294000"/>
          </a:xfrm>
          <a:prstGeom prst="rect">
            <a:avLst/>
          </a:prstGeom>
          <a:noFill/>
          <a:ln cap="flat" cmpd="sng" w="19050">
            <a:solidFill>
              <a:schemeClr val="accent2"/>
            </a:solidFill>
            <a:prstDash val="solid"/>
            <a:round/>
            <a:headEnd len="sm" w="sm" type="none"/>
            <a:tailEnd len="sm" w="sm" type="none"/>
          </a:ln>
        </p:spPr>
        <p:txBody>
          <a:bodyPr anchorCtr="0" anchor="t" bIns="108000" lIns="162000" spcFirstLastPara="1" rIns="162000" wrap="square" tIns="108000">
            <a:noAutofit/>
          </a:bodyPr>
          <a:lstStyle>
            <a:lvl1pPr indent="-228600" lvl="0" marL="457200" algn="l">
              <a:lnSpc>
                <a:spcPct val="110000"/>
              </a:lnSpc>
              <a:spcBef>
                <a:spcPts val="0"/>
              </a:spcBef>
              <a:spcAft>
                <a:spcPts val="0"/>
              </a:spcAft>
              <a:buClr>
                <a:schemeClr val="lt1"/>
              </a:buClr>
              <a:buSzPts val="1400"/>
              <a:buNone/>
              <a:defRPr/>
            </a:lvl1pPr>
            <a:lvl2pPr indent="-317500" lvl="1" marL="914400" algn="l">
              <a:lnSpc>
                <a:spcPct val="110000"/>
              </a:lnSpc>
              <a:spcBef>
                <a:spcPts val="200"/>
              </a:spcBef>
              <a:spcAft>
                <a:spcPts val="0"/>
              </a:spcAft>
              <a:buClr>
                <a:srgbClr val="00FFB9"/>
              </a:buClr>
              <a:buSzPts val="1400"/>
              <a:buChar char="•"/>
              <a:defRPr/>
            </a:lvl2pPr>
            <a:lvl3pPr indent="-317500" lvl="2" marL="1371600" algn="l">
              <a:lnSpc>
                <a:spcPct val="110000"/>
              </a:lnSpc>
              <a:spcBef>
                <a:spcPts val="200"/>
              </a:spcBef>
              <a:spcAft>
                <a:spcPts val="0"/>
              </a:spcAft>
              <a:buClr>
                <a:srgbClr val="00FFB9"/>
              </a:buClr>
              <a:buSzPts val="1400"/>
              <a:buChar char="•"/>
              <a:defRPr/>
            </a:lvl3pPr>
            <a:lvl4pPr indent="-317500" lvl="3" marL="1828800" algn="l">
              <a:lnSpc>
                <a:spcPct val="110000"/>
              </a:lnSpc>
              <a:spcBef>
                <a:spcPts val="200"/>
              </a:spcBef>
              <a:spcAft>
                <a:spcPts val="0"/>
              </a:spcAft>
              <a:buClr>
                <a:srgbClr val="00FFB9"/>
              </a:buClr>
              <a:buSzPts val="1400"/>
              <a:buChar char="•"/>
              <a:defRPr/>
            </a:lvl4pPr>
            <a:lvl5pPr indent="-317500" lvl="4" marL="2286000" algn="l">
              <a:lnSpc>
                <a:spcPct val="110000"/>
              </a:lnSpc>
              <a:spcBef>
                <a:spcPts val="200"/>
              </a:spcBef>
              <a:spcAft>
                <a:spcPts val="0"/>
              </a:spcAft>
              <a:buClr>
                <a:srgbClr val="00FFB9"/>
              </a:buClr>
              <a:buSzPts val="1400"/>
              <a:buChar char="•"/>
              <a:defRPr/>
            </a:lvl5pPr>
            <a:lvl6pPr indent="-317500" lvl="5" marL="2743200" algn="l">
              <a:lnSpc>
                <a:spcPct val="110000"/>
              </a:lnSpc>
              <a:spcBef>
                <a:spcPts val="200"/>
              </a:spcBef>
              <a:spcAft>
                <a:spcPts val="0"/>
              </a:spcAft>
              <a:buClr>
                <a:srgbClr val="00FFB9"/>
              </a:buClr>
              <a:buSzPts val="1400"/>
              <a:buChar char="•"/>
              <a:defRPr/>
            </a:lvl6pPr>
            <a:lvl7pPr indent="-317500" lvl="6" marL="3200400" algn="l">
              <a:lnSpc>
                <a:spcPct val="110000"/>
              </a:lnSpc>
              <a:spcBef>
                <a:spcPts val="200"/>
              </a:spcBef>
              <a:spcAft>
                <a:spcPts val="0"/>
              </a:spcAft>
              <a:buClr>
                <a:srgbClr val="00FFB9"/>
              </a:buClr>
              <a:buSzPts val="1400"/>
              <a:buChar char="•"/>
              <a:defRPr/>
            </a:lvl7pPr>
            <a:lvl8pPr indent="-317500" lvl="7" marL="3657600" algn="l">
              <a:lnSpc>
                <a:spcPct val="110000"/>
              </a:lnSpc>
              <a:spcBef>
                <a:spcPts val="200"/>
              </a:spcBef>
              <a:spcAft>
                <a:spcPts val="0"/>
              </a:spcAft>
              <a:buClr>
                <a:srgbClr val="00FFB9"/>
              </a:buClr>
              <a:buSzPts val="1400"/>
              <a:buChar char="•"/>
              <a:defRPr/>
            </a:lvl8pPr>
            <a:lvl9pPr indent="-317500" lvl="8" marL="4114800" algn="l">
              <a:lnSpc>
                <a:spcPct val="110000"/>
              </a:lnSpc>
              <a:spcBef>
                <a:spcPts val="200"/>
              </a:spcBef>
              <a:spcAft>
                <a:spcPts val="200"/>
              </a:spcAft>
              <a:buClr>
                <a:srgbClr val="00FFB9"/>
              </a:buClr>
              <a:buSzPts val="1400"/>
              <a:buChar char="•"/>
              <a:defRPr/>
            </a:lvl9pPr>
          </a:lstStyle>
          <a:p/>
        </p:txBody>
      </p:sp>
      <p:sp>
        <p:nvSpPr>
          <p:cNvPr id="595" name="Google Shape;595;p66"/>
          <p:cNvSpPr txBox="1"/>
          <p:nvPr>
            <p:ph idx="3" type="body"/>
          </p:nvPr>
        </p:nvSpPr>
        <p:spPr>
          <a:xfrm>
            <a:off x="6140392" y="1060846"/>
            <a:ext cx="2700000" cy="3294000"/>
          </a:xfrm>
          <a:prstGeom prst="rect">
            <a:avLst/>
          </a:prstGeom>
          <a:solidFill>
            <a:schemeClr val="lt2"/>
          </a:solidFill>
          <a:ln cap="flat" cmpd="sng" w="19050">
            <a:solidFill>
              <a:schemeClr val="lt1"/>
            </a:solidFill>
            <a:prstDash val="solid"/>
            <a:round/>
            <a:headEnd len="sm" w="sm" type="none"/>
            <a:tailEnd len="sm" w="sm" type="none"/>
          </a:ln>
        </p:spPr>
        <p:txBody>
          <a:bodyPr anchorCtr="0" anchor="t" bIns="108000" lIns="162000" spcFirstLastPara="1" rIns="162000" wrap="square" tIns="108000">
            <a:noAutofit/>
          </a:bodyPr>
          <a:lstStyle>
            <a:lvl1pPr indent="-228600" lvl="0" marL="457200" algn="l">
              <a:lnSpc>
                <a:spcPct val="110000"/>
              </a:lnSpc>
              <a:spcBef>
                <a:spcPts val="0"/>
              </a:spcBef>
              <a:spcAft>
                <a:spcPts val="0"/>
              </a:spcAft>
              <a:buClr>
                <a:schemeClr val="dk1"/>
              </a:buClr>
              <a:buSzPts val="1400"/>
              <a:buNone/>
              <a:defRPr>
                <a:solidFill>
                  <a:schemeClr val="dk1"/>
                </a:solidFill>
              </a:defRPr>
            </a:lvl1pPr>
            <a:lvl2pPr indent="-317500" lvl="1" marL="914400" algn="l">
              <a:lnSpc>
                <a:spcPct val="110000"/>
              </a:lnSpc>
              <a:spcBef>
                <a:spcPts val="200"/>
              </a:spcBef>
              <a:spcAft>
                <a:spcPts val="0"/>
              </a:spcAft>
              <a:buClr>
                <a:schemeClr val="accent1"/>
              </a:buClr>
              <a:buSzPts val="1400"/>
              <a:buChar char="•"/>
              <a:defRPr>
                <a:solidFill>
                  <a:schemeClr val="dk1"/>
                </a:solidFill>
              </a:defRPr>
            </a:lvl2pPr>
            <a:lvl3pPr indent="-317500" lvl="2" marL="1371600" algn="l">
              <a:lnSpc>
                <a:spcPct val="110000"/>
              </a:lnSpc>
              <a:spcBef>
                <a:spcPts val="200"/>
              </a:spcBef>
              <a:spcAft>
                <a:spcPts val="0"/>
              </a:spcAft>
              <a:buClr>
                <a:schemeClr val="accent1"/>
              </a:buClr>
              <a:buSzPts val="1400"/>
              <a:buChar char="•"/>
              <a:defRPr>
                <a:solidFill>
                  <a:schemeClr val="dk1"/>
                </a:solidFill>
              </a:defRPr>
            </a:lvl3pPr>
            <a:lvl4pPr indent="-317500" lvl="3" marL="1828800" algn="l">
              <a:lnSpc>
                <a:spcPct val="110000"/>
              </a:lnSpc>
              <a:spcBef>
                <a:spcPts val="200"/>
              </a:spcBef>
              <a:spcAft>
                <a:spcPts val="0"/>
              </a:spcAft>
              <a:buClr>
                <a:schemeClr val="accent1"/>
              </a:buClr>
              <a:buSzPts val="1400"/>
              <a:buChar char="•"/>
              <a:defRPr>
                <a:solidFill>
                  <a:schemeClr val="dk1"/>
                </a:solidFill>
              </a:defRPr>
            </a:lvl4pPr>
            <a:lvl5pPr indent="-317500" lvl="4" marL="2286000" algn="l">
              <a:lnSpc>
                <a:spcPct val="110000"/>
              </a:lnSpc>
              <a:spcBef>
                <a:spcPts val="200"/>
              </a:spcBef>
              <a:spcAft>
                <a:spcPts val="0"/>
              </a:spcAft>
              <a:buClr>
                <a:schemeClr val="accent1"/>
              </a:buClr>
              <a:buSzPts val="1400"/>
              <a:buChar char="•"/>
              <a:defRPr>
                <a:solidFill>
                  <a:schemeClr val="dk1"/>
                </a:solidFill>
              </a:defRPr>
            </a:lvl5pPr>
            <a:lvl6pPr indent="-317500" lvl="5" marL="2743200" algn="l">
              <a:lnSpc>
                <a:spcPct val="110000"/>
              </a:lnSpc>
              <a:spcBef>
                <a:spcPts val="200"/>
              </a:spcBef>
              <a:spcAft>
                <a:spcPts val="0"/>
              </a:spcAft>
              <a:buClr>
                <a:schemeClr val="accent1"/>
              </a:buClr>
              <a:buSzPts val="1400"/>
              <a:buChar char="•"/>
              <a:defRPr>
                <a:solidFill>
                  <a:schemeClr val="dk1"/>
                </a:solidFill>
              </a:defRPr>
            </a:lvl6pPr>
            <a:lvl7pPr indent="-317500" lvl="6" marL="3200400" algn="l">
              <a:lnSpc>
                <a:spcPct val="110000"/>
              </a:lnSpc>
              <a:spcBef>
                <a:spcPts val="200"/>
              </a:spcBef>
              <a:spcAft>
                <a:spcPts val="0"/>
              </a:spcAft>
              <a:buClr>
                <a:schemeClr val="accent1"/>
              </a:buClr>
              <a:buSzPts val="1400"/>
              <a:buChar char="•"/>
              <a:defRPr>
                <a:solidFill>
                  <a:schemeClr val="dk1"/>
                </a:solidFill>
              </a:defRPr>
            </a:lvl7pPr>
            <a:lvl8pPr indent="-317500" lvl="7" marL="3657600" algn="l">
              <a:lnSpc>
                <a:spcPct val="110000"/>
              </a:lnSpc>
              <a:spcBef>
                <a:spcPts val="200"/>
              </a:spcBef>
              <a:spcAft>
                <a:spcPts val="0"/>
              </a:spcAft>
              <a:buClr>
                <a:schemeClr val="accent1"/>
              </a:buClr>
              <a:buSzPts val="1400"/>
              <a:buChar char="•"/>
              <a:defRPr>
                <a:solidFill>
                  <a:schemeClr val="dk1"/>
                </a:solidFill>
              </a:defRPr>
            </a:lvl8pPr>
            <a:lvl9pPr indent="-317500" lvl="8" marL="4114800" algn="l">
              <a:lnSpc>
                <a:spcPct val="110000"/>
              </a:lnSpc>
              <a:spcBef>
                <a:spcPts val="200"/>
              </a:spcBef>
              <a:spcAft>
                <a:spcPts val="200"/>
              </a:spcAft>
              <a:buClr>
                <a:schemeClr val="accent1"/>
              </a:buClr>
              <a:buSzPts val="1400"/>
              <a:buChar char="•"/>
              <a:defRPr>
                <a:solidFill>
                  <a:schemeClr val="dk1"/>
                </a:solidFill>
              </a:defRPr>
            </a:lvl9pPr>
          </a:lstStyle>
          <a:p/>
        </p:txBody>
      </p:sp>
      <p:sp>
        <p:nvSpPr>
          <p:cNvPr id="596" name="Google Shape;596;p66"/>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7" name="Google Shape;597;p66"/>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598" name="Google Shape;598;p66"/>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1895">
          <p15:clr>
            <a:srgbClr val="65CEFF"/>
          </p15:clr>
        </p15:guide>
        <p15:guide id="3" pos="2031">
          <p15:clr>
            <a:srgbClr val="65CEFF"/>
          </p15:clr>
        </p15:guide>
        <p15:guide id="4" pos="3731">
          <p15:clr>
            <a:srgbClr val="65CEFF"/>
          </p15:clr>
        </p15:guide>
        <p15:guide id="5" pos="3868">
          <p15:clr>
            <a:srgbClr val="65CEFF"/>
          </p15:clr>
        </p15:guide>
        <p15:guide id="6" pos="4854">
          <p15:clr>
            <a:srgbClr val="65CEFF"/>
          </p15:clr>
        </p15:guide>
        <p15:guide id="7" pos="5569">
          <p15:clr>
            <a:srgbClr val="65CEFF"/>
          </p15:clr>
        </p15:guide>
        <p15:guide id="8" orient="horz" pos="227">
          <p15:clr>
            <a:srgbClr val="65CEFF"/>
          </p15:clr>
        </p15:guide>
        <p15:guide id="9" orient="horz" pos="498">
          <p15:clr>
            <a:srgbClr val="65CEFF"/>
          </p15:clr>
        </p15:guide>
        <p15:guide id="10" orient="horz" pos="668">
          <p15:clr>
            <a:srgbClr val="65CEFF"/>
          </p15:clr>
        </p15:guide>
        <p15:guide id="11" orient="horz" pos="2743">
          <p15:clr>
            <a:srgbClr val="65CEFF"/>
          </p15:clr>
        </p15:guide>
        <p15:guide id="12" orient="horz" pos="2914">
          <p15:clr>
            <a:srgbClr val="65CEFF"/>
          </p15:clr>
        </p15:guide>
        <p15:guide id="13" orient="horz" pos="311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spTree>
      <p:nvGrpSpPr>
        <p:cNvPr id="599" name="Shape 599"/>
        <p:cNvGrpSpPr/>
        <p:nvPr/>
      </p:nvGrpSpPr>
      <p:grpSpPr>
        <a:xfrm>
          <a:off x="0" y="0"/>
          <a:ext cx="0" cy="0"/>
          <a:chOff x="0" y="0"/>
          <a:chExt cx="0" cy="0"/>
        </a:xfrm>
      </p:grpSpPr>
      <p:sp>
        <p:nvSpPr>
          <p:cNvPr id="600" name="Google Shape;600;p67"/>
          <p:cNvSpPr txBox="1"/>
          <p:nvPr>
            <p:ph idx="1" type="body"/>
          </p:nvPr>
        </p:nvSpPr>
        <p:spPr>
          <a:xfrm>
            <a:off x="766800" y="1277099"/>
            <a:ext cx="6939000" cy="307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3600"/>
              <a:buNone/>
              <a:defRPr b="0" sz="3600">
                <a:solidFill>
                  <a:schemeClr val="lt1"/>
                </a:solidFill>
              </a:defRPr>
            </a:lvl1pPr>
            <a:lvl2pPr indent="-228600" lvl="1" marL="914400" algn="l">
              <a:lnSpc>
                <a:spcPct val="110000"/>
              </a:lnSpc>
              <a:spcBef>
                <a:spcPts val="500"/>
              </a:spcBef>
              <a:spcAft>
                <a:spcPts val="0"/>
              </a:spcAft>
              <a:buSzPts val="1400"/>
              <a:buNone/>
              <a:defRPr sz="1400"/>
            </a:lvl2pPr>
            <a:lvl3pPr indent="-228600" lvl="2" marL="1371600" algn="l">
              <a:lnSpc>
                <a:spcPct val="110000"/>
              </a:lnSpc>
              <a:spcBef>
                <a:spcPts val="500"/>
              </a:spcBef>
              <a:spcAft>
                <a:spcPts val="0"/>
              </a:spcAft>
              <a:buSzPts val="1400"/>
              <a:buNone/>
              <a:defRPr sz="1400">
                <a:solidFill>
                  <a:schemeClr val="lt1"/>
                </a:solidFill>
              </a:defRPr>
            </a:lvl3pPr>
            <a:lvl4pPr indent="-228600" lvl="3" marL="1828800" algn="l">
              <a:lnSpc>
                <a:spcPct val="110000"/>
              </a:lnSpc>
              <a:spcBef>
                <a:spcPts val="0"/>
              </a:spcBef>
              <a:spcAft>
                <a:spcPts val="0"/>
              </a:spcAft>
              <a:buSzPts val="3600"/>
              <a:buNone/>
              <a:defRPr sz="3600"/>
            </a:lvl4pPr>
            <a:lvl5pPr indent="-228600" lvl="4" marL="2286000" algn="l">
              <a:lnSpc>
                <a:spcPct val="110000"/>
              </a:lnSpc>
              <a:spcBef>
                <a:spcPts val="0"/>
              </a:spcBef>
              <a:spcAft>
                <a:spcPts val="0"/>
              </a:spcAft>
              <a:buSzPts val="3600"/>
              <a:buNone/>
              <a:defRPr sz="3600"/>
            </a:lvl5pPr>
            <a:lvl6pPr indent="-317500" lvl="5" marL="2743200" algn="l">
              <a:lnSpc>
                <a:spcPct val="110000"/>
              </a:lnSpc>
              <a:spcBef>
                <a:spcPts val="0"/>
              </a:spcBef>
              <a:spcAft>
                <a:spcPts val="0"/>
              </a:spcAft>
              <a:buSzPts val="1400"/>
              <a:buChar char="•"/>
              <a:defRPr/>
            </a:lvl6pPr>
            <a:lvl7pPr indent="-317500" lvl="6" marL="3200400" algn="l">
              <a:lnSpc>
                <a:spcPct val="110000"/>
              </a:lnSpc>
              <a:spcBef>
                <a:spcPts val="200"/>
              </a:spcBef>
              <a:spcAft>
                <a:spcPts val="0"/>
              </a:spcAft>
              <a:buSzPts val="1400"/>
              <a:buChar char="•"/>
              <a:defRPr/>
            </a:lvl7pPr>
            <a:lvl8pPr indent="-317500" lvl="7" marL="3657600" algn="l">
              <a:lnSpc>
                <a:spcPct val="110000"/>
              </a:lnSpc>
              <a:spcBef>
                <a:spcPts val="200"/>
              </a:spcBef>
              <a:spcAft>
                <a:spcPts val="0"/>
              </a:spcAft>
              <a:buSzPts val="1400"/>
              <a:buChar char="•"/>
              <a:defRPr/>
            </a:lvl8pPr>
            <a:lvl9pPr indent="-317500" lvl="8" marL="4114800" algn="l">
              <a:lnSpc>
                <a:spcPct val="110000"/>
              </a:lnSpc>
              <a:spcBef>
                <a:spcPts val="200"/>
              </a:spcBef>
              <a:spcAft>
                <a:spcPts val="200"/>
              </a:spcAft>
              <a:buSzPts val="1400"/>
              <a:buChar char="•"/>
              <a:defRPr/>
            </a:lvl9pPr>
          </a:lstStyle>
          <a:p/>
        </p:txBody>
      </p:sp>
      <p:sp>
        <p:nvSpPr>
          <p:cNvPr id="601" name="Google Shape;601;p67"/>
          <p:cNvSpPr/>
          <p:nvPr/>
        </p:nvSpPr>
        <p:spPr>
          <a:xfrm>
            <a:off x="793800" y="575072"/>
            <a:ext cx="680918" cy="485775"/>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602" name="Google Shape;602;p67"/>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3" name="Google Shape;603;p67"/>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604" name="Google Shape;604;p67"/>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668">
          <p15:clr>
            <a:srgbClr val="65CEFF"/>
          </p15:clr>
        </p15:guide>
        <p15:guide id="5" orient="horz" pos="805">
          <p15:clr>
            <a:srgbClr val="65CEFF"/>
          </p15:clr>
        </p15:guide>
        <p15:guide id="6" orient="horz" pos="2743">
          <p15:clr>
            <a:srgbClr val="65CEFF"/>
          </p15:clr>
        </p15:guide>
        <p15:guide id="7" orient="horz" pos="2914">
          <p15:clr>
            <a:srgbClr val="65CEFF"/>
          </p15:clr>
        </p15:guide>
        <p15:guide id="8" orient="horz" pos="3118">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light">
  <p:cSld name="Statement light">
    <p:spTree>
      <p:nvGrpSpPr>
        <p:cNvPr id="605" name="Shape 605"/>
        <p:cNvGrpSpPr/>
        <p:nvPr/>
      </p:nvGrpSpPr>
      <p:grpSpPr>
        <a:xfrm>
          <a:off x="0" y="0"/>
          <a:ext cx="0" cy="0"/>
          <a:chOff x="0" y="0"/>
          <a:chExt cx="0" cy="0"/>
        </a:xfrm>
      </p:grpSpPr>
      <p:sp>
        <p:nvSpPr>
          <p:cNvPr id="606" name="Google Shape;606;p68"/>
          <p:cNvSpPr txBox="1"/>
          <p:nvPr>
            <p:ph type="title"/>
          </p:nvPr>
        </p:nvSpPr>
        <p:spPr>
          <a:xfrm>
            <a:off x="739800" y="953654"/>
            <a:ext cx="8100000" cy="340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6000"/>
              <a:buFont typeface="Arial"/>
              <a:buNone/>
              <a:defRPr sz="6000">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7" name="Google Shape;607;p68"/>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8" name="Google Shape;608;p68"/>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609" name="Google Shape;609;p68"/>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601">
          <p15:clr>
            <a:srgbClr val="65CEFF"/>
          </p15:clr>
        </p15:guide>
        <p15:guide id="5" orient="horz" pos="2743">
          <p15:clr>
            <a:srgbClr val="65CEFF"/>
          </p15:clr>
        </p15:guide>
        <p15:guide id="6" orient="horz" pos="311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dark">
  <p:cSld name="Statement dark">
    <p:spTree>
      <p:nvGrpSpPr>
        <p:cNvPr id="610" name="Shape 610"/>
        <p:cNvGrpSpPr/>
        <p:nvPr/>
      </p:nvGrpSpPr>
      <p:grpSpPr>
        <a:xfrm>
          <a:off x="0" y="0"/>
          <a:ext cx="0" cy="0"/>
          <a:chOff x="0" y="0"/>
          <a:chExt cx="0" cy="0"/>
        </a:xfrm>
      </p:grpSpPr>
      <p:sp>
        <p:nvSpPr>
          <p:cNvPr id="611" name="Google Shape;611;p69"/>
          <p:cNvSpPr txBox="1"/>
          <p:nvPr>
            <p:ph type="title"/>
          </p:nvPr>
        </p:nvSpPr>
        <p:spPr>
          <a:xfrm>
            <a:off x="739800" y="953099"/>
            <a:ext cx="8100000" cy="340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6000"/>
              <a:buFont typeface="Arial"/>
              <a:buNone/>
              <a:defRPr sz="6000">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2" name="Google Shape;612;p69"/>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3" name="Google Shape;613;p69"/>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614" name="Google Shape;614;p69"/>
          <p:cNvPicPr preferRelativeResize="0"/>
          <p:nvPr/>
        </p:nvPicPr>
        <p:blipFill rotWithShape="1">
          <a:blip r:embed="rId2">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601">
          <p15:clr>
            <a:srgbClr val="65CEFF"/>
          </p15:clr>
        </p15:guide>
        <p15:guide id="5" orient="horz" pos="2743">
          <p15:clr>
            <a:srgbClr val="65CEFF"/>
          </p15:clr>
        </p15:guide>
        <p15:guide id="6" orient="horz" pos="3118">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615" name="Shape 615"/>
        <p:cNvGrpSpPr/>
        <p:nvPr/>
      </p:nvGrpSpPr>
      <p:grpSpPr>
        <a:xfrm>
          <a:off x="0" y="0"/>
          <a:ext cx="0" cy="0"/>
          <a:chOff x="0" y="0"/>
          <a:chExt cx="0" cy="0"/>
        </a:xfrm>
      </p:grpSpPr>
      <p:sp>
        <p:nvSpPr>
          <p:cNvPr id="616" name="Google Shape;616;p70"/>
          <p:cNvSpPr txBox="1"/>
          <p:nvPr>
            <p:ph type="title"/>
          </p:nvPr>
        </p:nvSpPr>
        <p:spPr>
          <a:xfrm>
            <a:off x="308372" y="926100"/>
            <a:ext cx="7397428" cy="871892"/>
          </a:xfrm>
          <a:prstGeom prst="rect">
            <a:avLst/>
          </a:prstGeom>
          <a:blipFill rotWithShape="1">
            <a:blip r:embed="rId2">
              <a:alphaModFix/>
            </a:blip>
            <a:stretch>
              <a:fillRect b="0" l="0" r="0" t="0"/>
            </a:stretch>
          </a:blipFill>
          <a:ln>
            <a:noFill/>
          </a:ln>
        </p:spPr>
        <p:txBody>
          <a:bodyPr anchorCtr="0" anchor="t" bIns="0" lIns="0" spcFirstLastPara="1" rIns="0" wrap="square" tIns="40500">
            <a:sp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7" name="Google Shape;617;p70"/>
          <p:cNvSpPr txBox="1"/>
          <p:nvPr>
            <p:ph idx="1" type="subTitle"/>
          </p:nvPr>
        </p:nvSpPr>
        <p:spPr>
          <a:xfrm>
            <a:off x="793800" y="1797993"/>
            <a:ext cx="6912000" cy="2557313"/>
          </a:xfrm>
          <a:prstGeom prst="rect">
            <a:avLst/>
          </a:prstGeom>
          <a:noFill/>
          <a:ln>
            <a:noFill/>
          </a:ln>
        </p:spPr>
        <p:txBody>
          <a:bodyPr anchorCtr="0" anchor="t" bIns="0" lIns="0" spcFirstLastPara="1" rIns="0" wrap="square" tIns="81000">
            <a:noAutofit/>
          </a:bodyPr>
          <a:lstStyle>
            <a:lvl1pPr lvl="0" algn="l">
              <a:lnSpc>
                <a:spcPct val="110000"/>
              </a:lnSpc>
              <a:spcBef>
                <a:spcPts val="0"/>
              </a:spcBef>
              <a:spcAft>
                <a:spcPts val="0"/>
              </a:spcAft>
              <a:buClr>
                <a:schemeClr val="lt1"/>
              </a:buClr>
              <a:buSzPts val="1100"/>
              <a:buNone/>
              <a:defRPr sz="1100">
                <a:solidFill>
                  <a:schemeClr val="lt1"/>
                </a:solidFill>
              </a:defRPr>
            </a:lvl1pPr>
            <a:lvl2pPr lvl="1" algn="l">
              <a:lnSpc>
                <a:spcPct val="110000"/>
              </a:lnSpc>
              <a:spcBef>
                <a:spcPts val="500"/>
              </a:spcBef>
              <a:spcAft>
                <a:spcPts val="0"/>
              </a:spcAft>
              <a:buSzPts val="1100"/>
              <a:buFont typeface="Arial"/>
              <a:buNone/>
              <a:defRPr b="1" sz="1100"/>
            </a:lvl2pPr>
            <a:lvl3pPr lvl="2" algn="l">
              <a:lnSpc>
                <a:spcPct val="110000"/>
              </a:lnSpc>
              <a:spcBef>
                <a:spcPts val="0"/>
              </a:spcBef>
              <a:spcAft>
                <a:spcPts val="0"/>
              </a:spcAft>
              <a:buSzPts val="1100"/>
              <a:buFont typeface="Arial"/>
              <a:buChar char="•"/>
              <a:defRPr b="0" sz="1100"/>
            </a:lvl3pPr>
            <a:lvl4pPr lvl="3" algn="l">
              <a:lnSpc>
                <a:spcPct val="110000"/>
              </a:lnSpc>
              <a:spcBef>
                <a:spcPts val="0"/>
              </a:spcBef>
              <a:spcAft>
                <a:spcPts val="0"/>
              </a:spcAft>
              <a:buSzPts val="1100"/>
              <a:buFont typeface="Arial"/>
              <a:buChar char="•"/>
              <a:defRPr sz="1100"/>
            </a:lvl4pPr>
            <a:lvl5pPr lvl="4" algn="l">
              <a:lnSpc>
                <a:spcPct val="110000"/>
              </a:lnSpc>
              <a:spcBef>
                <a:spcPts val="0"/>
              </a:spcBef>
              <a:spcAft>
                <a:spcPts val="0"/>
              </a:spcAft>
              <a:buSzPts val="1100"/>
              <a:buFont typeface="Arial"/>
              <a:buChar char="•"/>
              <a:defRPr b="1" sz="1100"/>
            </a:lvl5pPr>
            <a:lvl6pPr lvl="5" algn="l">
              <a:lnSpc>
                <a:spcPct val="110000"/>
              </a:lnSpc>
              <a:spcBef>
                <a:spcPts val="0"/>
              </a:spcBef>
              <a:spcAft>
                <a:spcPts val="0"/>
              </a:spcAft>
              <a:buSzPts val="1100"/>
              <a:buFont typeface="Arial"/>
              <a:buChar char="•"/>
              <a:defRPr sz="1100"/>
            </a:lvl6pPr>
            <a:lvl7pPr lvl="6" algn="l">
              <a:lnSpc>
                <a:spcPct val="110000"/>
              </a:lnSpc>
              <a:spcBef>
                <a:spcPts val="0"/>
              </a:spcBef>
              <a:spcAft>
                <a:spcPts val="0"/>
              </a:spcAft>
              <a:buSzPts val="1100"/>
              <a:buFont typeface="Arial"/>
              <a:buChar char="•"/>
              <a:defRPr b="1" sz="1100"/>
            </a:lvl7pPr>
            <a:lvl8pPr lvl="7" algn="l">
              <a:lnSpc>
                <a:spcPct val="110000"/>
              </a:lnSpc>
              <a:spcBef>
                <a:spcPts val="0"/>
              </a:spcBef>
              <a:spcAft>
                <a:spcPts val="0"/>
              </a:spcAft>
              <a:buSzPts val="1100"/>
              <a:buFont typeface="Arial"/>
              <a:buChar char="•"/>
              <a:defRPr sz="1100"/>
            </a:lvl8pPr>
            <a:lvl9pPr lvl="8" algn="l">
              <a:lnSpc>
                <a:spcPct val="110000"/>
              </a:lnSpc>
              <a:spcBef>
                <a:spcPts val="0"/>
              </a:spcBef>
              <a:spcAft>
                <a:spcPts val="0"/>
              </a:spcAft>
              <a:buSzPts val="1100"/>
              <a:buFont typeface="Arial"/>
              <a:buChar char="•"/>
              <a:defRPr b="1" sz="1100"/>
            </a:lvl9pPr>
          </a:lstStyle>
          <a:p/>
        </p:txBody>
      </p:sp>
      <p:sp>
        <p:nvSpPr>
          <p:cNvPr id="618" name="Google Shape;618;p70"/>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9" name="Google Shape;619;p70"/>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pic>
        <p:nvPicPr>
          <p:cNvPr id="620" name="Google Shape;620;p70"/>
          <p:cNvPicPr preferRelativeResize="0"/>
          <p:nvPr/>
        </p:nvPicPr>
        <p:blipFill rotWithShape="1">
          <a:blip r:embed="rId3">
            <a:alphaModFix/>
          </a:blip>
          <a:srcRect b="0" l="0" r="0" t="0"/>
          <a:stretch/>
        </p:blipFill>
        <p:spPr>
          <a:xfrm>
            <a:off x="7976391" y="4814100"/>
            <a:ext cx="864000" cy="137376"/>
          </a:xfrm>
          <a:prstGeom prst="rect">
            <a:avLst/>
          </a:prstGeom>
          <a:noFill/>
          <a:ln>
            <a:noFill/>
          </a:ln>
        </p:spPr>
      </p:pic>
    </p:spTree>
  </p:cSld>
  <p:clrMapOvr>
    <a:masterClrMapping/>
  </p:clrMapOvr>
  <p:extLst>
    <p:ext uri="{DCECCB84-F9BA-43D5-87BE-67443E8EF086}">
      <p15:sldGuideLst>
        <p15:guide id="1" pos="194">
          <p15:clr>
            <a:srgbClr val="65CEFF"/>
          </p15:clr>
        </p15:guide>
        <p15:guide id="2" pos="4854">
          <p15:clr>
            <a:srgbClr val="65CEFF"/>
          </p15:clr>
        </p15:guide>
        <p15:guide id="3" pos="5569">
          <p15:clr>
            <a:srgbClr val="65CEFF"/>
          </p15:clr>
        </p15:guide>
        <p15:guide id="4" orient="horz" pos="583">
          <p15:clr>
            <a:srgbClr val="65CEFF"/>
          </p15:clr>
        </p15:guide>
        <p15:guide id="5" orient="horz" pos="2743">
          <p15:clr>
            <a:srgbClr val="65CEFF"/>
          </p15:clr>
        </p15:guide>
        <p15:guide id="6" orient="horz" pos="311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theme" Target="../theme/theme3.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marR="0" rtl="0" algn="l">
              <a:lnSpc>
                <a:spcPct val="90000"/>
              </a:lnSpc>
              <a:spcBef>
                <a:spcPts val="0"/>
              </a:spcBef>
              <a:spcAft>
                <a:spcPts val="0"/>
              </a:spcAft>
              <a:buClr>
                <a:schemeClr val="accent1"/>
              </a:buClr>
              <a:buSzPts val="1500"/>
              <a:buFont typeface="Arial"/>
              <a:buNone/>
              <a:defRPr b="1" i="0" sz="15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5" name="Google Shape;275;p13"/>
          <p:cNvSpPr txBox="1"/>
          <p:nvPr>
            <p:ph idx="1" type="body"/>
          </p:nvPr>
        </p:nvSpPr>
        <p:spPr>
          <a:xfrm>
            <a:off x="308371" y="1061100"/>
            <a:ext cx="5400000" cy="340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17500" lvl="1" marL="9144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0000"/>
              </a:lnSpc>
              <a:spcBef>
                <a:spcPts val="200"/>
              </a:spcBef>
              <a:spcAft>
                <a:spcPts val="0"/>
              </a:spcAft>
              <a:buClr>
                <a:schemeClr val="accen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0000"/>
              </a:lnSpc>
              <a:spcBef>
                <a:spcPts val="200"/>
              </a:spcBef>
              <a:spcAft>
                <a:spcPts val="200"/>
              </a:spcAft>
              <a:buClr>
                <a:schemeClr val="accen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76" name="Google Shape;276;p13"/>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marR="0" rtl="0" algn="l">
              <a:lnSpc>
                <a:spcPct val="100000"/>
              </a:lnSpc>
              <a:spcBef>
                <a:spcPts val="0"/>
              </a:spcBef>
              <a:spcAft>
                <a:spcPts val="0"/>
              </a:spcAft>
              <a:buSzPts val="1100"/>
              <a:buNone/>
              <a:defRPr b="0" i="0" sz="7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277" name="Google Shape;277;p13"/>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marR="0" rtl="0" algn="l">
              <a:lnSpc>
                <a:spcPct val="100000"/>
              </a:lnSpc>
              <a:spcBef>
                <a:spcPts val="0"/>
              </a:spcBef>
              <a:buNone/>
              <a:defRPr b="1" i="0" sz="700" u="none" cap="none" strike="noStrike">
                <a:solidFill>
                  <a:schemeClr val="lt1"/>
                </a:solidFill>
                <a:latin typeface="Arial"/>
                <a:ea typeface="Arial"/>
                <a:cs typeface="Arial"/>
                <a:sym typeface="Arial"/>
              </a:defRPr>
            </a:lvl1pPr>
            <a:lvl2pPr indent="0" lvl="1" marL="0" marR="0" rtl="0" algn="l">
              <a:lnSpc>
                <a:spcPct val="100000"/>
              </a:lnSpc>
              <a:spcBef>
                <a:spcPts val="0"/>
              </a:spcBef>
              <a:buNone/>
              <a:defRPr b="1" i="0" sz="700" u="none" cap="none" strike="noStrike">
                <a:solidFill>
                  <a:schemeClr val="lt1"/>
                </a:solidFill>
                <a:latin typeface="Arial"/>
                <a:ea typeface="Arial"/>
                <a:cs typeface="Arial"/>
                <a:sym typeface="Arial"/>
              </a:defRPr>
            </a:lvl2pPr>
            <a:lvl3pPr indent="0" lvl="2" marL="0" marR="0" rtl="0" algn="l">
              <a:lnSpc>
                <a:spcPct val="100000"/>
              </a:lnSpc>
              <a:spcBef>
                <a:spcPts val="0"/>
              </a:spcBef>
              <a:buNone/>
              <a:defRPr b="1" i="0" sz="700" u="none" cap="none" strike="noStrike">
                <a:solidFill>
                  <a:schemeClr val="lt1"/>
                </a:solidFill>
                <a:latin typeface="Arial"/>
                <a:ea typeface="Arial"/>
                <a:cs typeface="Arial"/>
                <a:sym typeface="Arial"/>
              </a:defRPr>
            </a:lvl3pPr>
            <a:lvl4pPr indent="0" lvl="3" marL="0" marR="0" rtl="0" algn="l">
              <a:lnSpc>
                <a:spcPct val="100000"/>
              </a:lnSpc>
              <a:spcBef>
                <a:spcPts val="0"/>
              </a:spcBef>
              <a:buNone/>
              <a:defRPr b="1" i="0" sz="700" u="none" cap="none" strike="noStrike">
                <a:solidFill>
                  <a:schemeClr val="lt1"/>
                </a:solidFill>
                <a:latin typeface="Arial"/>
                <a:ea typeface="Arial"/>
                <a:cs typeface="Arial"/>
                <a:sym typeface="Arial"/>
              </a:defRPr>
            </a:lvl4pPr>
            <a:lvl5pPr indent="0" lvl="4" marL="0" marR="0" rtl="0" algn="l">
              <a:lnSpc>
                <a:spcPct val="100000"/>
              </a:lnSpc>
              <a:spcBef>
                <a:spcPts val="0"/>
              </a:spcBef>
              <a:buNone/>
              <a:defRPr b="1" i="0" sz="700" u="none" cap="none" strike="noStrike">
                <a:solidFill>
                  <a:schemeClr val="lt1"/>
                </a:solidFill>
                <a:latin typeface="Arial"/>
                <a:ea typeface="Arial"/>
                <a:cs typeface="Arial"/>
                <a:sym typeface="Arial"/>
              </a:defRPr>
            </a:lvl5pPr>
            <a:lvl6pPr indent="0" lvl="5" marL="0" marR="0" rtl="0" algn="l">
              <a:lnSpc>
                <a:spcPct val="100000"/>
              </a:lnSpc>
              <a:spcBef>
                <a:spcPts val="0"/>
              </a:spcBef>
              <a:buNone/>
              <a:defRPr b="1" i="0" sz="700" u="none" cap="none" strike="noStrike">
                <a:solidFill>
                  <a:schemeClr val="lt1"/>
                </a:solidFill>
                <a:latin typeface="Arial"/>
                <a:ea typeface="Arial"/>
                <a:cs typeface="Arial"/>
                <a:sym typeface="Arial"/>
              </a:defRPr>
            </a:lvl6pPr>
            <a:lvl7pPr indent="0" lvl="6" marL="0" marR="0" rtl="0" algn="l">
              <a:lnSpc>
                <a:spcPct val="100000"/>
              </a:lnSpc>
              <a:spcBef>
                <a:spcPts val="0"/>
              </a:spcBef>
              <a:buNone/>
              <a:defRPr b="1" i="0" sz="700" u="none" cap="none" strike="noStrike">
                <a:solidFill>
                  <a:schemeClr val="lt1"/>
                </a:solidFill>
                <a:latin typeface="Arial"/>
                <a:ea typeface="Arial"/>
                <a:cs typeface="Arial"/>
                <a:sym typeface="Arial"/>
              </a:defRPr>
            </a:lvl7pPr>
            <a:lvl8pPr indent="0" lvl="7" marL="0" marR="0" rtl="0" algn="l">
              <a:lnSpc>
                <a:spcPct val="100000"/>
              </a:lnSpc>
              <a:spcBef>
                <a:spcPts val="0"/>
              </a:spcBef>
              <a:buNone/>
              <a:defRPr b="1" i="0" sz="700" u="none" cap="none" strike="noStrike">
                <a:solidFill>
                  <a:schemeClr val="lt1"/>
                </a:solidFill>
                <a:latin typeface="Arial"/>
                <a:ea typeface="Arial"/>
                <a:cs typeface="Arial"/>
                <a:sym typeface="Arial"/>
              </a:defRPr>
            </a:lvl8pPr>
            <a:lvl9pPr indent="0" lvl="8" marL="0" marR="0" rtl="0" algn="l">
              <a:lnSpc>
                <a:spcPct val="100000"/>
              </a:lnSpc>
              <a:spcBef>
                <a:spcPts val="0"/>
              </a:spcBef>
              <a:buNone/>
              <a:defRPr b="1"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16"/>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lvl1pPr lvl="0" marR="0" rtl="0" algn="l">
              <a:lnSpc>
                <a:spcPct val="90000"/>
              </a:lnSpc>
              <a:spcBef>
                <a:spcPts val="0"/>
              </a:spcBef>
              <a:spcAft>
                <a:spcPts val="0"/>
              </a:spcAft>
              <a:buClr>
                <a:schemeClr val="accent1"/>
              </a:buClr>
              <a:buSzPts val="1500"/>
              <a:buFont typeface="Arial"/>
              <a:buNone/>
              <a:defRPr b="1" i="0" sz="15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2" name="Google Shape;292;p16"/>
          <p:cNvSpPr txBox="1"/>
          <p:nvPr>
            <p:ph idx="1" type="body"/>
          </p:nvPr>
        </p:nvSpPr>
        <p:spPr>
          <a:xfrm>
            <a:off x="308371" y="1061100"/>
            <a:ext cx="5400000" cy="340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0000"/>
              </a:lnSpc>
              <a:spcBef>
                <a:spcPts val="200"/>
              </a:spcBef>
              <a:spcAft>
                <a:spcPts val="200"/>
              </a:spcAft>
              <a:buClr>
                <a:schemeClr val="accent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3" name="Google Shape;293;p16"/>
          <p:cNvSpPr txBox="1"/>
          <p:nvPr>
            <p:ph idx="11" type="ftr"/>
          </p:nvPr>
        </p:nvSpPr>
        <p:spPr>
          <a:xfrm>
            <a:off x="794370" y="4733100"/>
            <a:ext cx="6912000" cy="410400"/>
          </a:xfrm>
          <a:prstGeom prst="rect">
            <a:avLst/>
          </a:prstGeom>
          <a:noFill/>
          <a:ln>
            <a:noFill/>
          </a:ln>
        </p:spPr>
        <p:txBody>
          <a:bodyPr anchorCtr="0" anchor="ctr" bIns="45900" lIns="0" spcFirstLastPara="1" rIns="0" wrap="square" tIns="0">
            <a:noAutofit/>
          </a:bodyPr>
          <a:lstStyle>
            <a:lvl1pPr lvl="0" marR="0" rtl="0" algn="l">
              <a:lnSpc>
                <a:spcPct val="100000"/>
              </a:lnSpc>
              <a:spcBef>
                <a:spcPts val="0"/>
              </a:spcBef>
              <a:spcAft>
                <a:spcPts val="0"/>
              </a:spcAft>
              <a:buSzPts val="1100"/>
              <a:buNone/>
              <a:defRPr sz="7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94" name="Google Shape;294;p16"/>
          <p:cNvSpPr txBox="1"/>
          <p:nvPr>
            <p:ph idx="12" type="sldNum"/>
          </p:nvPr>
        </p:nvSpPr>
        <p:spPr>
          <a:xfrm>
            <a:off x="308372" y="4733100"/>
            <a:ext cx="486000" cy="410400"/>
          </a:xfrm>
          <a:prstGeom prst="rect">
            <a:avLst/>
          </a:prstGeom>
          <a:noFill/>
          <a:ln>
            <a:noFill/>
          </a:ln>
        </p:spPr>
        <p:txBody>
          <a:bodyPr anchorCtr="0" anchor="ctr" bIns="45900" lIns="0" spcFirstLastPara="1" rIns="0" wrap="square" tIns="0">
            <a:noAutofit/>
          </a:bodyPr>
          <a:lstStyle>
            <a:lvl1pPr indent="0" lvl="0" marL="0" marR="0" rtl="0" algn="l">
              <a:lnSpc>
                <a:spcPct val="100000"/>
              </a:lnSpc>
              <a:spcBef>
                <a:spcPts val="0"/>
              </a:spcBef>
              <a:buNone/>
              <a:defRPr b="1" sz="700" u="none">
                <a:solidFill>
                  <a:schemeClr val="dk1"/>
                </a:solidFill>
                <a:latin typeface="Arial"/>
                <a:ea typeface="Arial"/>
                <a:cs typeface="Arial"/>
                <a:sym typeface="Arial"/>
              </a:defRPr>
            </a:lvl1pPr>
            <a:lvl2pPr indent="0" lvl="1" marL="0" marR="0" rtl="0" algn="l">
              <a:lnSpc>
                <a:spcPct val="100000"/>
              </a:lnSpc>
              <a:spcBef>
                <a:spcPts val="0"/>
              </a:spcBef>
              <a:buNone/>
              <a:defRPr b="1" sz="700" u="none">
                <a:solidFill>
                  <a:schemeClr val="dk1"/>
                </a:solidFill>
                <a:latin typeface="Arial"/>
                <a:ea typeface="Arial"/>
                <a:cs typeface="Arial"/>
                <a:sym typeface="Arial"/>
              </a:defRPr>
            </a:lvl2pPr>
            <a:lvl3pPr indent="0" lvl="2" marL="0" marR="0" rtl="0" algn="l">
              <a:lnSpc>
                <a:spcPct val="100000"/>
              </a:lnSpc>
              <a:spcBef>
                <a:spcPts val="0"/>
              </a:spcBef>
              <a:buNone/>
              <a:defRPr b="1" sz="700" u="none">
                <a:solidFill>
                  <a:schemeClr val="dk1"/>
                </a:solidFill>
                <a:latin typeface="Arial"/>
                <a:ea typeface="Arial"/>
                <a:cs typeface="Arial"/>
                <a:sym typeface="Arial"/>
              </a:defRPr>
            </a:lvl3pPr>
            <a:lvl4pPr indent="0" lvl="3" marL="0" marR="0" rtl="0" algn="l">
              <a:lnSpc>
                <a:spcPct val="100000"/>
              </a:lnSpc>
              <a:spcBef>
                <a:spcPts val="0"/>
              </a:spcBef>
              <a:buNone/>
              <a:defRPr b="1" sz="700" u="none">
                <a:solidFill>
                  <a:schemeClr val="dk1"/>
                </a:solidFill>
                <a:latin typeface="Arial"/>
                <a:ea typeface="Arial"/>
                <a:cs typeface="Arial"/>
                <a:sym typeface="Arial"/>
              </a:defRPr>
            </a:lvl4pPr>
            <a:lvl5pPr indent="0" lvl="4" marL="0" marR="0" rtl="0" algn="l">
              <a:lnSpc>
                <a:spcPct val="100000"/>
              </a:lnSpc>
              <a:spcBef>
                <a:spcPts val="0"/>
              </a:spcBef>
              <a:buNone/>
              <a:defRPr b="1" sz="700" u="none">
                <a:solidFill>
                  <a:schemeClr val="dk1"/>
                </a:solidFill>
                <a:latin typeface="Arial"/>
                <a:ea typeface="Arial"/>
                <a:cs typeface="Arial"/>
                <a:sym typeface="Arial"/>
              </a:defRPr>
            </a:lvl5pPr>
            <a:lvl6pPr indent="0" lvl="5" marL="0" marR="0" rtl="0" algn="l">
              <a:lnSpc>
                <a:spcPct val="100000"/>
              </a:lnSpc>
              <a:spcBef>
                <a:spcPts val="0"/>
              </a:spcBef>
              <a:buNone/>
              <a:defRPr b="1" sz="700" u="none">
                <a:solidFill>
                  <a:schemeClr val="dk1"/>
                </a:solidFill>
                <a:latin typeface="Arial"/>
                <a:ea typeface="Arial"/>
                <a:cs typeface="Arial"/>
                <a:sym typeface="Arial"/>
              </a:defRPr>
            </a:lvl6pPr>
            <a:lvl7pPr indent="0" lvl="6" marL="0" marR="0" rtl="0" algn="l">
              <a:lnSpc>
                <a:spcPct val="100000"/>
              </a:lnSpc>
              <a:spcBef>
                <a:spcPts val="0"/>
              </a:spcBef>
              <a:buNone/>
              <a:defRPr b="1" sz="700" u="none">
                <a:solidFill>
                  <a:schemeClr val="dk1"/>
                </a:solidFill>
                <a:latin typeface="Arial"/>
                <a:ea typeface="Arial"/>
                <a:cs typeface="Arial"/>
                <a:sym typeface="Arial"/>
              </a:defRPr>
            </a:lvl7pPr>
            <a:lvl8pPr indent="0" lvl="7" marL="0" marR="0" rtl="0" algn="l">
              <a:lnSpc>
                <a:spcPct val="100000"/>
              </a:lnSpc>
              <a:spcBef>
                <a:spcPts val="0"/>
              </a:spcBef>
              <a:buNone/>
              <a:defRPr b="1" sz="700" u="none">
                <a:solidFill>
                  <a:schemeClr val="dk1"/>
                </a:solidFill>
                <a:latin typeface="Arial"/>
                <a:ea typeface="Arial"/>
                <a:cs typeface="Arial"/>
                <a:sym typeface="Arial"/>
              </a:defRPr>
            </a:lvl8pPr>
            <a:lvl9pPr indent="0" lvl="8" marL="0" marR="0" rtl="0" algn="l">
              <a:lnSpc>
                <a:spcPct val="100000"/>
              </a:lnSpc>
              <a:spcBef>
                <a:spcPts val="0"/>
              </a:spcBef>
              <a:buNone/>
              <a:defRPr b="1" sz="700" u="none">
                <a:solidFill>
                  <a:schemeClr val="dk1"/>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1"/>
          <p:cNvSpPr txBox="1"/>
          <p:nvPr>
            <p:ph idx="1" type="subTitle"/>
          </p:nvPr>
        </p:nvSpPr>
        <p:spPr>
          <a:xfrm>
            <a:off x="436300" y="3256318"/>
            <a:ext cx="4635600" cy="750300"/>
          </a:xfrm>
          <a:prstGeom prst="rect">
            <a:avLst/>
          </a:prstGeom>
          <a:noFill/>
          <a:ln>
            <a:noFill/>
          </a:ln>
        </p:spPr>
        <p:txBody>
          <a:bodyPr anchorCtr="0" anchor="t" bIns="0" lIns="0" spcFirstLastPara="1" rIns="0" wrap="square" tIns="261900">
            <a:noAutofit/>
          </a:bodyPr>
          <a:lstStyle/>
          <a:p>
            <a:pPr indent="0" lvl="0" marL="0" rtl="0" algn="just">
              <a:lnSpc>
                <a:spcPct val="80000"/>
              </a:lnSpc>
              <a:spcBef>
                <a:spcPts val="0"/>
              </a:spcBef>
              <a:spcAft>
                <a:spcPts val="0"/>
              </a:spcAft>
              <a:buClr>
                <a:schemeClr val="dk1"/>
              </a:buClr>
              <a:buSzPts val="688"/>
              <a:buFont typeface="Arial"/>
              <a:buNone/>
            </a:pPr>
            <a:r>
              <a:rPr lang="en" sz="1800"/>
              <a:t>  </a:t>
            </a:r>
            <a:r>
              <a:rPr lang="en" sz="1800"/>
              <a:t>Hanliang Jiang,</a:t>
            </a:r>
            <a:endParaRPr sz="1800"/>
          </a:p>
          <a:p>
            <a:pPr indent="0" lvl="0" marL="0" rtl="0" algn="just">
              <a:lnSpc>
                <a:spcPct val="80000"/>
              </a:lnSpc>
              <a:spcBef>
                <a:spcPts val="0"/>
              </a:spcBef>
              <a:spcAft>
                <a:spcPts val="0"/>
              </a:spcAft>
              <a:buClr>
                <a:schemeClr val="dk1"/>
              </a:buClr>
              <a:buSzPts val="688"/>
              <a:buFont typeface="Arial"/>
              <a:buNone/>
            </a:pPr>
            <a:r>
              <a:rPr lang="en" sz="1800"/>
              <a:t>  Mentor: Julio Massignan,</a:t>
            </a:r>
            <a:endParaRPr sz="1800"/>
          </a:p>
          <a:p>
            <a:pPr indent="0" lvl="0" marL="0" rtl="0" algn="just">
              <a:lnSpc>
                <a:spcPct val="80000"/>
              </a:lnSpc>
              <a:spcBef>
                <a:spcPts val="0"/>
              </a:spcBef>
              <a:spcAft>
                <a:spcPts val="0"/>
              </a:spcAft>
              <a:buSzPts val="688"/>
              <a:buNone/>
            </a:pPr>
            <a:r>
              <a:rPr lang="en" sz="1800"/>
              <a:t>  Mentor: Ashmin Mansingh</a:t>
            </a:r>
            <a:endParaRPr sz="1800"/>
          </a:p>
        </p:txBody>
      </p:sp>
      <p:sp>
        <p:nvSpPr>
          <p:cNvPr id="627" name="Google Shape;627;p71"/>
          <p:cNvSpPr txBox="1"/>
          <p:nvPr>
            <p:ph type="title"/>
          </p:nvPr>
        </p:nvSpPr>
        <p:spPr>
          <a:xfrm>
            <a:off x="307800" y="1718654"/>
            <a:ext cx="6966000" cy="143160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p>
            <a:pPr indent="0" lvl="0" marL="203200" rtl="0" algn="l">
              <a:lnSpc>
                <a:spcPct val="100000"/>
              </a:lnSpc>
              <a:spcBef>
                <a:spcPts val="0"/>
              </a:spcBef>
              <a:spcAft>
                <a:spcPts val="0"/>
              </a:spcAft>
              <a:buClr>
                <a:schemeClr val="lt1"/>
              </a:buClr>
              <a:buSzPts val="3000"/>
              <a:buFont typeface="Arial"/>
              <a:buNone/>
            </a:pPr>
            <a:r>
              <a:rPr lang="en"/>
              <a:t>UIUC Capstone</a:t>
            </a:r>
            <a:r>
              <a:rPr b="0" lang="en"/>
              <a:t> </a:t>
            </a:r>
            <a:br>
              <a:rPr b="0" lang="en"/>
            </a:br>
            <a:r>
              <a:rPr b="0" lang="en" sz="2100"/>
              <a:t>Ensemble Learning and Reinforcement Learning</a:t>
            </a:r>
            <a:endParaRPr b="0" sz="2100"/>
          </a:p>
          <a:p>
            <a:pPr indent="0" lvl="0" marL="203200" rtl="0" algn="l">
              <a:lnSpc>
                <a:spcPct val="100000"/>
              </a:lnSpc>
              <a:spcBef>
                <a:spcPts val="0"/>
              </a:spcBef>
              <a:spcAft>
                <a:spcPts val="0"/>
              </a:spcAft>
              <a:buClr>
                <a:schemeClr val="lt1"/>
              </a:buClr>
              <a:buSzPts val="3000"/>
              <a:buFont typeface="Arial"/>
              <a:buNone/>
            </a:pPr>
            <a:r>
              <a:rPr b="0" lang="en" sz="2100"/>
              <a:t>for Energy Demand Prediction</a:t>
            </a:r>
            <a:endParaRPr b="0" sz="2100"/>
          </a:p>
          <a:p>
            <a:pPr indent="0" lvl="0" marL="203200" rtl="0" algn="l">
              <a:lnSpc>
                <a:spcPct val="100000"/>
              </a:lnSpc>
              <a:spcBef>
                <a:spcPts val="0"/>
              </a:spcBef>
              <a:spcAft>
                <a:spcPts val="0"/>
              </a:spcAft>
              <a:buClr>
                <a:schemeClr val="lt1"/>
              </a:buClr>
              <a:buSzPts val="3000"/>
              <a:buFont typeface="Arial"/>
              <a:buNone/>
            </a:pPr>
            <a:r>
              <a:t/>
            </a:r>
            <a:endParaRPr b="0"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0"/>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(California Independent System Operator)</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682" name="Google Shape;682;p80"/>
          <p:cNvPicPr preferRelativeResize="0"/>
          <p:nvPr/>
        </p:nvPicPr>
        <p:blipFill>
          <a:blip r:embed="rId3">
            <a:alphaModFix/>
          </a:blip>
          <a:stretch>
            <a:fillRect/>
          </a:stretch>
        </p:blipFill>
        <p:spPr>
          <a:xfrm>
            <a:off x="1353175" y="865225"/>
            <a:ext cx="6437652" cy="4023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1"/>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(California Independent System Operator)</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688" name="Google Shape;688;p81"/>
          <p:cNvPicPr preferRelativeResize="0"/>
          <p:nvPr/>
        </p:nvPicPr>
        <p:blipFill>
          <a:blip r:embed="rId3">
            <a:alphaModFix/>
          </a:blip>
          <a:stretch>
            <a:fillRect/>
          </a:stretch>
        </p:blipFill>
        <p:spPr>
          <a:xfrm>
            <a:off x="1176737" y="847578"/>
            <a:ext cx="6790523" cy="394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2"/>
          <p:cNvSpPr txBox="1"/>
          <p:nvPr>
            <p:ph type="title"/>
          </p:nvPr>
        </p:nvSpPr>
        <p:spPr>
          <a:xfrm>
            <a:off x="674325" y="1060850"/>
            <a:ext cx="7398000" cy="432000"/>
          </a:xfrm>
          <a:prstGeom prst="rect">
            <a:avLst/>
          </a:prstGeom>
          <a:noFill/>
          <a:ln>
            <a:noFill/>
          </a:ln>
        </p:spPr>
        <p:txBody>
          <a:bodyPr anchorCtr="0" anchor="t" bIns="10800" lIns="0" spcFirstLastPara="1" rIns="243000" wrap="square" tIns="0">
            <a:noAutofit/>
          </a:bodyPr>
          <a:lstStyle/>
          <a:p>
            <a:pPr indent="0" lvl="0" marL="0" marR="0" rtl="0" algn="just">
              <a:lnSpc>
                <a:spcPct val="80000"/>
              </a:lnSpc>
              <a:spcBef>
                <a:spcPts val="0"/>
              </a:spcBef>
              <a:spcAft>
                <a:spcPts val="0"/>
              </a:spcAft>
              <a:buClr>
                <a:schemeClr val="dk1"/>
              </a:buClr>
              <a:buSzPts val="688"/>
              <a:buFont typeface="Arial"/>
              <a:buNone/>
            </a:pPr>
            <a:r>
              <a:rPr b="0" lang="en" sz="1900"/>
              <a:t>Training set: Jan 1st, 2023 – July 1st, 2023</a:t>
            </a:r>
            <a:endParaRPr b="0" sz="1900"/>
          </a:p>
          <a:p>
            <a:pPr indent="0" lvl="0" marL="0" marR="0" rtl="0" algn="just">
              <a:lnSpc>
                <a:spcPct val="80000"/>
              </a:lnSpc>
              <a:spcBef>
                <a:spcPts val="0"/>
              </a:spcBef>
              <a:spcAft>
                <a:spcPts val="0"/>
              </a:spcAft>
              <a:buClr>
                <a:schemeClr val="dk1"/>
              </a:buClr>
              <a:buSzPts val="688"/>
              <a:buFont typeface="Arial"/>
              <a:buNone/>
            </a:pPr>
            <a:r>
              <a:t/>
            </a:r>
            <a:endParaRPr b="0" sz="1900"/>
          </a:p>
          <a:p>
            <a:pPr indent="0" lvl="0" marL="0" marR="0" rtl="0" algn="just">
              <a:lnSpc>
                <a:spcPct val="80000"/>
              </a:lnSpc>
              <a:spcBef>
                <a:spcPts val="0"/>
              </a:spcBef>
              <a:spcAft>
                <a:spcPts val="0"/>
              </a:spcAft>
              <a:buClr>
                <a:schemeClr val="dk1"/>
              </a:buClr>
              <a:buSzPts val="688"/>
              <a:buFont typeface="Arial"/>
              <a:buNone/>
            </a:pPr>
            <a:r>
              <a:t/>
            </a:r>
            <a:endParaRPr b="0" sz="1900"/>
          </a:p>
          <a:p>
            <a:pPr indent="0" lvl="0" marL="0" marR="0" rtl="0" algn="just">
              <a:lnSpc>
                <a:spcPct val="80000"/>
              </a:lnSpc>
              <a:spcBef>
                <a:spcPts val="0"/>
              </a:spcBef>
              <a:spcAft>
                <a:spcPts val="0"/>
              </a:spcAft>
              <a:buClr>
                <a:schemeClr val="dk1"/>
              </a:buClr>
              <a:buSzPts val="688"/>
              <a:buFont typeface="Arial"/>
              <a:buNone/>
            </a:pPr>
            <a:r>
              <a:rPr b="0" lang="en" sz="1900"/>
              <a:t>Validation set: July 1st, 2023 – August 1st, 2023</a:t>
            </a:r>
            <a:endParaRPr b="0" sz="1900"/>
          </a:p>
          <a:p>
            <a:pPr indent="0" lvl="0" marL="0" marR="0" rtl="0" algn="just">
              <a:lnSpc>
                <a:spcPct val="80000"/>
              </a:lnSpc>
              <a:spcBef>
                <a:spcPts val="0"/>
              </a:spcBef>
              <a:spcAft>
                <a:spcPts val="0"/>
              </a:spcAft>
              <a:buClr>
                <a:schemeClr val="dk1"/>
              </a:buClr>
              <a:buSzPts val="688"/>
              <a:buFont typeface="Arial"/>
              <a:buNone/>
            </a:pPr>
            <a:r>
              <a:t/>
            </a:r>
            <a:endParaRPr b="0" sz="1900"/>
          </a:p>
          <a:p>
            <a:pPr indent="0" lvl="0" marL="0" marR="0" rtl="0" algn="just">
              <a:lnSpc>
                <a:spcPct val="80000"/>
              </a:lnSpc>
              <a:spcBef>
                <a:spcPts val="0"/>
              </a:spcBef>
              <a:spcAft>
                <a:spcPts val="0"/>
              </a:spcAft>
              <a:buClr>
                <a:schemeClr val="dk1"/>
              </a:buClr>
              <a:buSzPts val="688"/>
              <a:buFont typeface="Arial"/>
              <a:buNone/>
            </a:pPr>
            <a:r>
              <a:t/>
            </a:r>
            <a:endParaRPr b="0" sz="1900"/>
          </a:p>
          <a:p>
            <a:pPr indent="0" lvl="0" marL="0" marR="0" rtl="0" algn="just">
              <a:lnSpc>
                <a:spcPct val="80000"/>
              </a:lnSpc>
              <a:spcBef>
                <a:spcPts val="0"/>
              </a:spcBef>
              <a:spcAft>
                <a:spcPts val="0"/>
              </a:spcAft>
              <a:buClr>
                <a:schemeClr val="dk1"/>
              </a:buClr>
              <a:buSzPts val="688"/>
              <a:buFont typeface="Arial"/>
              <a:buNone/>
            </a:pPr>
            <a:r>
              <a:rPr b="0" lang="en" sz="1900"/>
              <a:t>Test set: August 1st, 2023 – August 20th, 2023</a:t>
            </a:r>
            <a:endParaRPr b="0" sz="1900"/>
          </a:p>
          <a:p>
            <a:pPr indent="0" lvl="0" marL="0" marR="0" rtl="0" algn="just">
              <a:lnSpc>
                <a:spcPct val="80000"/>
              </a:lnSpc>
              <a:spcBef>
                <a:spcPts val="0"/>
              </a:spcBef>
              <a:spcAft>
                <a:spcPts val="0"/>
              </a:spcAft>
              <a:buClr>
                <a:schemeClr val="dk1"/>
              </a:buClr>
              <a:buSzPts val="688"/>
              <a:buFont typeface="Arial"/>
              <a:buNone/>
            </a:pPr>
            <a:r>
              <a:t/>
            </a:r>
            <a:endParaRPr b="0" sz="1900"/>
          </a:p>
        </p:txBody>
      </p:sp>
      <p:sp>
        <p:nvSpPr>
          <p:cNvPr id="694" name="Google Shape;694;p82"/>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Dataset split</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3"/>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4"/>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Day Ahead Market</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06" name="Google Shape;706;p84"/>
          <p:cNvPicPr preferRelativeResize="0"/>
          <p:nvPr/>
        </p:nvPicPr>
        <p:blipFill>
          <a:blip r:embed="rId3">
            <a:alphaModFix/>
          </a:blip>
          <a:stretch>
            <a:fillRect/>
          </a:stretch>
        </p:blipFill>
        <p:spPr>
          <a:xfrm>
            <a:off x="152400" y="676650"/>
            <a:ext cx="8839204" cy="2045792"/>
          </a:xfrm>
          <a:prstGeom prst="rect">
            <a:avLst/>
          </a:prstGeom>
          <a:noFill/>
          <a:ln>
            <a:noFill/>
          </a:ln>
        </p:spPr>
      </p:pic>
      <p:pic>
        <p:nvPicPr>
          <p:cNvPr id="707" name="Google Shape;707;p84"/>
          <p:cNvPicPr preferRelativeResize="0"/>
          <p:nvPr/>
        </p:nvPicPr>
        <p:blipFill>
          <a:blip r:embed="rId4">
            <a:alphaModFix/>
          </a:blip>
          <a:stretch>
            <a:fillRect/>
          </a:stretch>
        </p:blipFill>
        <p:spPr>
          <a:xfrm>
            <a:off x="152400" y="2874842"/>
            <a:ext cx="8839204" cy="20457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5"/>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Real Time</a:t>
            </a:r>
            <a:r>
              <a:rPr b="0" lang="en"/>
              <a:t> Market</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13" name="Google Shape;713;p85"/>
          <p:cNvPicPr preferRelativeResize="0"/>
          <p:nvPr/>
        </p:nvPicPr>
        <p:blipFill>
          <a:blip r:embed="rId3">
            <a:alphaModFix/>
          </a:blip>
          <a:stretch>
            <a:fillRect/>
          </a:stretch>
        </p:blipFill>
        <p:spPr>
          <a:xfrm>
            <a:off x="152400" y="767350"/>
            <a:ext cx="8839204" cy="2045792"/>
          </a:xfrm>
          <a:prstGeom prst="rect">
            <a:avLst/>
          </a:prstGeom>
          <a:noFill/>
          <a:ln>
            <a:noFill/>
          </a:ln>
        </p:spPr>
      </p:pic>
      <p:pic>
        <p:nvPicPr>
          <p:cNvPr id="714" name="Google Shape;714;p85"/>
          <p:cNvPicPr preferRelativeResize="0"/>
          <p:nvPr/>
        </p:nvPicPr>
        <p:blipFill>
          <a:blip r:embed="rId4">
            <a:alphaModFix/>
          </a:blip>
          <a:stretch>
            <a:fillRect/>
          </a:stretch>
        </p:blipFill>
        <p:spPr>
          <a:xfrm>
            <a:off x="152400" y="2965542"/>
            <a:ext cx="8751780" cy="20255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Prediction Bias</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20" name="Google Shape;720;p86"/>
          <p:cNvPicPr preferRelativeResize="0"/>
          <p:nvPr/>
        </p:nvPicPr>
        <p:blipFill>
          <a:blip r:embed="rId3">
            <a:alphaModFix/>
          </a:blip>
          <a:stretch>
            <a:fillRect/>
          </a:stretch>
        </p:blipFill>
        <p:spPr>
          <a:xfrm>
            <a:off x="152400" y="767350"/>
            <a:ext cx="8839204" cy="2024212"/>
          </a:xfrm>
          <a:prstGeom prst="rect">
            <a:avLst/>
          </a:prstGeom>
          <a:noFill/>
          <a:ln>
            <a:noFill/>
          </a:ln>
        </p:spPr>
      </p:pic>
      <p:pic>
        <p:nvPicPr>
          <p:cNvPr id="721" name="Google Shape;721;p86"/>
          <p:cNvPicPr preferRelativeResize="0"/>
          <p:nvPr/>
        </p:nvPicPr>
        <p:blipFill>
          <a:blip r:embed="rId4">
            <a:alphaModFix/>
          </a:blip>
          <a:stretch>
            <a:fillRect/>
          </a:stretch>
        </p:blipFill>
        <p:spPr>
          <a:xfrm>
            <a:off x="152400" y="2943962"/>
            <a:ext cx="8839204" cy="20371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8"/>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 Augmentation</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33" name="Google Shape;733;p88"/>
          <p:cNvPicPr preferRelativeResize="0"/>
          <p:nvPr/>
        </p:nvPicPr>
        <p:blipFill>
          <a:blip r:embed="rId3">
            <a:alphaModFix/>
          </a:blip>
          <a:stretch>
            <a:fillRect/>
          </a:stretch>
        </p:blipFill>
        <p:spPr>
          <a:xfrm>
            <a:off x="1660900" y="752225"/>
            <a:ext cx="5822188" cy="422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9"/>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 Augmentation: Gaussian Noise</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39" name="Google Shape;739;p89"/>
          <p:cNvPicPr preferRelativeResize="0"/>
          <p:nvPr/>
        </p:nvPicPr>
        <p:blipFill>
          <a:blip r:embed="rId3">
            <a:alphaModFix/>
          </a:blip>
          <a:stretch>
            <a:fillRect/>
          </a:stretch>
        </p:blipFill>
        <p:spPr>
          <a:xfrm>
            <a:off x="152400" y="1514325"/>
            <a:ext cx="8839204" cy="211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2"/>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0"/>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 Augmentation: Beta Noise</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45" name="Google Shape;745;p90"/>
          <p:cNvPicPr preferRelativeResize="0"/>
          <p:nvPr/>
        </p:nvPicPr>
        <p:blipFill>
          <a:blip r:embed="rId3">
            <a:alphaModFix/>
          </a:blip>
          <a:stretch>
            <a:fillRect/>
          </a:stretch>
        </p:blipFill>
        <p:spPr>
          <a:xfrm>
            <a:off x="152400" y="1514325"/>
            <a:ext cx="8839204" cy="2114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1"/>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 Augmentation: Weibull Noise</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51" name="Google Shape;751;p91"/>
          <p:cNvPicPr preferRelativeResize="0"/>
          <p:nvPr/>
        </p:nvPicPr>
        <p:blipFill>
          <a:blip r:embed="rId3">
            <a:alphaModFix/>
          </a:blip>
          <a:stretch>
            <a:fillRect/>
          </a:stretch>
        </p:blipFill>
        <p:spPr>
          <a:xfrm>
            <a:off x="152400" y="1512163"/>
            <a:ext cx="8839204" cy="21191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2"/>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Data Augmentation: Laplace Noise</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57" name="Google Shape;757;p92"/>
          <p:cNvPicPr preferRelativeResize="0"/>
          <p:nvPr/>
        </p:nvPicPr>
        <p:blipFill>
          <a:blip r:embed="rId3">
            <a:alphaModFix/>
          </a:blip>
          <a:stretch>
            <a:fillRect/>
          </a:stretch>
        </p:blipFill>
        <p:spPr>
          <a:xfrm>
            <a:off x="152400" y="1512163"/>
            <a:ext cx="8839204" cy="21191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3"/>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4"/>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Model Ensembling</a:t>
            </a:r>
            <a:endParaRPr b="0"/>
          </a:p>
        </p:txBody>
      </p:sp>
      <p:pic>
        <p:nvPicPr>
          <p:cNvPr id="769" name="Google Shape;769;p94"/>
          <p:cNvPicPr preferRelativeResize="0"/>
          <p:nvPr/>
        </p:nvPicPr>
        <p:blipFill>
          <a:blip r:embed="rId3">
            <a:alphaModFix/>
          </a:blip>
          <a:stretch>
            <a:fillRect/>
          </a:stretch>
        </p:blipFill>
        <p:spPr>
          <a:xfrm>
            <a:off x="152400" y="1009025"/>
            <a:ext cx="8839199" cy="31957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5"/>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Model Ensembling</a:t>
            </a:r>
            <a:endParaRPr b="0"/>
          </a:p>
        </p:txBody>
      </p:sp>
      <p:pic>
        <p:nvPicPr>
          <p:cNvPr id="775" name="Google Shape;775;p95"/>
          <p:cNvPicPr preferRelativeResize="0"/>
          <p:nvPr/>
        </p:nvPicPr>
        <p:blipFill>
          <a:blip r:embed="rId3">
            <a:alphaModFix/>
          </a:blip>
          <a:stretch>
            <a:fillRect/>
          </a:stretch>
        </p:blipFill>
        <p:spPr>
          <a:xfrm>
            <a:off x="2269050" y="791100"/>
            <a:ext cx="4605889" cy="404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6"/>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Linear Regression with Actual Values as a feature: Parameters</a:t>
            </a:r>
            <a:endParaRPr b="0"/>
          </a:p>
        </p:txBody>
      </p:sp>
      <p:pic>
        <p:nvPicPr>
          <p:cNvPr id="781" name="Google Shape;781;p96"/>
          <p:cNvPicPr preferRelativeResize="0"/>
          <p:nvPr/>
        </p:nvPicPr>
        <p:blipFill>
          <a:blip r:embed="rId3">
            <a:alphaModFix/>
          </a:blip>
          <a:stretch>
            <a:fillRect/>
          </a:stretch>
        </p:blipFill>
        <p:spPr>
          <a:xfrm>
            <a:off x="152400" y="2022763"/>
            <a:ext cx="8839200" cy="10979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7"/>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K Nearest Neighbors: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87" name="Google Shape;787;p97"/>
          <p:cNvPicPr preferRelativeResize="0"/>
          <p:nvPr/>
        </p:nvPicPr>
        <p:blipFill>
          <a:blip r:embed="rId3">
            <a:alphaModFix/>
          </a:blip>
          <a:stretch>
            <a:fillRect/>
          </a:stretch>
        </p:blipFill>
        <p:spPr>
          <a:xfrm>
            <a:off x="1938200" y="790575"/>
            <a:ext cx="5168123" cy="4047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8"/>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K Nearest Neighbors: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93" name="Google Shape;793;p98"/>
          <p:cNvPicPr preferRelativeResize="0"/>
          <p:nvPr/>
        </p:nvPicPr>
        <p:blipFill>
          <a:blip r:embed="rId3">
            <a:alphaModFix/>
          </a:blip>
          <a:stretch>
            <a:fillRect/>
          </a:stretch>
        </p:blipFill>
        <p:spPr>
          <a:xfrm>
            <a:off x="1980613" y="790575"/>
            <a:ext cx="5182763" cy="404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9"/>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Multilayer Perceptron</a:t>
            </a:r>
            <a:r>
              <a:rPr b="0" lang="en"/>
              <a:t>: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799" name="Google Shape;799;p99"/>
          <p:cNvPicPr preferRelativeResize="0"/>
          <p:nvPr/>
        </p:nvPicPr>
        <p:blipFill>
          <a:blip r:embed="rId3">
            <a:alphaModFix/>
          </a:blip>
          <a:stretch>
            <a:fillRect/>
          </a:stretch>
        </p:blipFill>
        <p:spPr>
          <a:xfrm>
            <a:off x="1973263" y="790575"/>
            <a:ext cx="5197487" cy="404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3"/>
          <p:cNvSpPr txBox="1"/>
          <p:nvPr>
            <p:ph type="title"/>
          </p:nvPr>
        </p:nvSpPr>
        <p:spPr>
          <a:xfrm>
            <a:off x="307800" y="359100"/>
            <a:ext cx="7397998"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(California Independent System Operator)</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639" name="Google Shape;639;p73"/>
          <p:cNvPicPr preferRelativeResize="0"/>
          <p:nvPr/>
        </p:nvPicPr>
        <p:blipFill>
          <a:blip r:embed="rId3">
            <a:alphaModFix/>
          </a:blip>
          <a:stretch>
            <a:fillRect/>
          </a:stretch>
        </p:blipFill>
        <p:spPr>
          <a:xfrm>
            <a:off x="1048900" y="908355"/>
            <a:ext cx="7046200" cy="352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0"/>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Multilayer Perceptron</a:t>
            </a:r>
            <a:r>
              <a:rPr b="0" lang="en"/>
              <a:t>: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805" name="Google Shape;805;p100"/>
          <p:cNvPicPr preferRelativeResize="0"/>
          <p:nvPr/>
        </p:nvPicPr>
        <p:blipFill>
          <a:blip r:embed="rId3">
            <a:alphaModFix/>
          </a:blip>
          <a:stretch>
            <a:fillRect/>
          </a:stretch>
        </p:blipFill>
        <p:spPr>
          <a:xfrm>
            <a:off x="1973263" y="790575"/>
            <a:ext cx="5197487" cy="404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1"/>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Random Forest</a:t>
            </a:r>
            <a:r>
              <a:rPr b="0" lang="en"/>
              <a:t>: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811" name="Google Shape;811;p101"/>
          <p:cNvPicPr preferRelativeResize="0"/>
          <p:nvPr/>
        </p:nvPicPr>
        <p:blipFill>
          <a:blip r:embed="rId3">
            <a:alphaModFix/>
          </a:blip>
          <a:stretch>
            <a:fillRect/>
          </a:stretch>
        </p:blipFill>
        <p:spPr>
          <a:xfrm>
            <a:off x="1965850" y="790575"/>
            <a:ext cx="5212295" cy="4047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2"/>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Random Forest: Tuning Hyperparameters</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817" name="Google Shape;817;p102"/>
          <p:cNvPicPr preferRelativeResize="0"/>
          <p:nvPr/>
        </p:nvPicPr>
        <p:blipFill>
          <a:blip r:embed="rId3">
            <a:alphaModFix/>
          </a:blip>
          <a:stretch>
            <a:fillRect/>
          </a:stretch>
        </p:blipFill>
        <p:spPr>
          <a:xfrm>
            <a:off x="1980613" y="740325"/>
            <a:ext cx="5182763" cy="404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3"/>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Linear Regression: Parameters</a:t>
            </a:r>
            <a:endParaRPr b="0"/>
          </a:p>
        </p:txBody>
      </p:sp>
      <p:pic>
        <p:nvPicPr>
          <p:cNvPr id="823" name="Google Shape;823;p103"/>
          <p:cNvPicPr preferRelativeResize="0"/>
          <p:nvPr/>
        </p:nvPicPr>
        <p:blipFill>
          <a:blip r:embed="rId3">
            <a:alphaModFix/>
          </a:blip>
          <a:stretch>
            <a:fillRect/>
          </a:stretch>
        </p:blipFill>
        <p:spPr>
          <a:xfrm>
            <a:off x="152400" y="2133550"/>
            <a:ext cx="8839198" cy="8764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4"/>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Error compared with single models</a:t>
            </a:r>
            <a:endParaRPr b="0"/>
          </a:p>
          <a:p>
            <a:pPr indent="0" lvl="0" marL="0" rtl="0" algn="just">
              <a:lnSpc>
                <a:spcPct val="80000"/>
              </a:lnSpc>
              <a:spcBef>
                <a:spcPts val="0"/>
              </a:spcBef>
              <a:spcAft>
                <a:spcPts val="0"/>
              </a:spcAft>
              <a:buClr>
                <a:schemeClr val="dk1"/>
              </a:buClr>
              <a:buSzPts val="688"/>
              <a:buFont typeface="Arial"/>
              <a:buNone/>
            </a:pPr>
            <a:r>
              <a:t/>
            </a:r>
            <a:endParaRPr b="0"/>
          </a:p>
        </p:txBody>
      </p:sp>
      <p:pic>
        <p:nvPicPr>
          <p:cNvPr id="829" name="Google Shape;829;p104"/>
          <p:cNvPicPr preferRelativeResize="0"/>
          <p:nvPr/>
        </p:nvPicPr>
        <p:blipFill>
          <a:blip r:embed="rId3">
            <a:alphaModFix/>
          </a:blip>
          <a:stretch>
            <a:fillRect/>
          </a:stretch>
        </p:blipFill>
        <p:spPr>
          <a:xfrm>
            <a:off x="1766000" y="791100"/>
            <a:ext cx="5612009" cy="4047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5"/>
          <p:cNvSpPr txBox="1"/>
          <p:nvPr>
            <p:ph type="title"/>
          </p:nvPr>
        </p:nvSpPr>
        <p:spPr>
          <a:xfrm>
            <a:off x="297093" y="35910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a:t>Error compared with single models</a:t>
            </a:r>
            <a:endParaRPr b="0"/>
          </a:p>
          <a:p>
            <a:pPr indent="0" lvl="0" marL="0" rtl="0" algn="just">
              <a:lnSpc>
                <a:spcPct val="80000"/>
              </a:lnSpc>
              <a:spcBef>
                <a:spcPts val="0"/>
              </a:spcBef>
              <a:spcAft>
                <a:spcPts val="0"/>
              </a:spcAft>
              <a:buClr>
                <a:schemeClr val="dk1"/>
              </a:buClr>
              <a:buSzPts val="688"/>
              <a:buFont typeface="Arial"/>
              <a:buNone/>
            </a:pPr>
            <a:r>
              <a:t/>
            </a:r>
            <a:endParaRPr b="0"/>
          </a:p>
        </p:txBody>
      </p:sp>
      <p:pic>
        <p:nvPicPr>
          <p:cNvPr id="835" name="Google Shape;835;p105"/>
          <p:cNvPicPr preferRelativeResize="0"/>
          <p:nvPr/>
        </p:nvPicPr>
        <p:blipFill>
          <a:blip r:embed="rId3">
            <a:alphaModFix/>
          </a:blip>
          <a:stretch>
            <a:fillRect/>
          </a:stretch>
        </p:blipFill>
        <p:spPr>
          <a:xfrm>
            <a:off x="1721813" y="790575"/>
            <a:ext cx="5700371" cy="4047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6"/>
          <p:cNvSpPr txBox="1"/>
          <p:nvPr>
            <p:ph type="title"/>
          </p:nvPr>
        </p:nvSpPr>
        <p:spPr>
          <a:xfrm>
            <a:off x="388322" y="829990"/>
            <a:ext cx="2492700" cy="46170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p>
            <a:pPr indent="0" lvl="0" marL="203200" rtl="0" algn="l">
              <a:lnSpc>
                <a:spcPct val="100000"/>
              </a:lnSpc>
              <a:spcBef>
                <a:spcPts val="0"/>
              </a:spcBef>
              <a:spcAft>
                <a:spcPts val="0"/>
              </a:spcAft>
              <a:buClr>
                <a:schemeClr val="lt1"/>
              </a:buClr>
              <a:buSzPts val="3000"/>
              <a:buFont typeface="Arial"/>
              <a:buNone/>
            </a:pPr>
            <a:r>
              <a:rPr lang="en"/>
              <a:t>Conclusion</a:t>
            </a:r>
            <a:endParaRPr b="0"/>
          </a:p>
        </p:txBody>
      </p:sp>
      <p:sp>
        <p:nvSpPr>
          <p:cNvPr id="841" name="Google Shape;841;p106"/>
          <p:cNvSpPr txBox="1"/>
          <p:nvPr/>
        </p:nvSpPr>
        <p:spPr>
          <a:xfrm>
            <a:off x="308375" y="1509750"/>
            <a:ext cx="8226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In this research project, we explore the whole procedure of deploying and optimizing machine learning models for increasing prediction accuracy, by experimenting with data processing and machine learning methods, we improved the accuracy of the power demand forecasting.</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7"/>
          <p:cNvSpPr txBox="1"/>
          <p:nvPr>
            <p:ph type="title"/>
          </p:nvPr>
        </p:nvSpPr>
        <p:spPr>
          <a:xfrm>
            <a:off x="420347" y="830003"/>
            <a:ext cx="2492700" cy="46170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p>
            <a:pPr indent="0" lvl="0" marL="203200" rtl="0" algn="l">
              <a:lnSpc>
                <a:spcPct val="100000"/>
              </a:lnSpc>
              <a:spcBef>
                <a:spcPts val="0"/>
              </a:spcBef>
              <a:spcAft>
                <a:spcPts val="0"/>
              </a:spcAft>
              <a:buClr>
                <a:schemeClr val="lt1"/>
              </a:buClr>
              <a:buSzPts val="3000"/>
              <a:buFont typeface="Arial"/>
              <a:buNone/>
            </a:pPr>
            <a:r>
              <a:rPr lang="en"/>
              <a:t>Future work </a:t>
            </a:r>
            <a:endParaRPr b="0"/>
          </a:p>
        </p:txBody>
      </p:sp>
      <p:sp>
        <p:nvSpPr>
          <p:cNvPr id="847" name="Google Shape;847;p107"/>
          <p:cNvSpPr txBox="1"/>
          <p:nvPr/>
        </p:nvSpPr>
        <p:spPr>
          <a:xfrm>
            <a:off x="508350" y="1574400"/>
            <a:ext cx="8127300" cy="1994700"/>
          </a:xfrm>
          <a:prstGeom prst="rect">
            <a:avLst/>
          </a:prstGeom>
          <a:noFill/>
          <a:ln>
            <a:noFill/>
          </a:ln>
        </p:spPr>
        <p:txBody>
          <a:bodyPr anchorCtr="0" anchor="t" bIns="91425" lIns="91425" spcFirstLastPara="1" rIns="91425" wrap="square" tIns="91425">
            <a:spAutoFit/>
          </a:bodyPr>
          <a:lstStyle/>
          <a:p>
            <a:pPr indent="-361950" lvl="0" marL="457200" rtl="0" algn="just">
              <a:lnSpc>
                <a:spcPct val="115000"/>
              </a:lnSpc>
              <a:spcBef>
                <a:spcPts val="0"/>
              </a:spcBef>
              <a:spcAft>
                <a:spcPts val="0"/>
              </a:spcAft>
              <a:buClr>
                <a:schemeClr val="lt1"/>
              </a:buClr>
              <a:buSzPts val="2100"/>
              <a:buChar char="●"/>
            </a:pPr>
            <a:r>
              <a:rPr lang="en" sz="2100">
                <a:solidFill>
                  <a:schemeClr val="lt1"/>
                </a:solidFill>
              </a:rPr>
              <a:t>Reinforcement learning methods</a:t>
            </a:r>
            <a:endParaRPr sz="2100">
              <a:solidFill>
                <a:schemeClr val="lt1"/>
              </a:solidFill>
            </a:endParaRPr>
          </a:p>
          <a:p>
            <a:pPr indent="0" lvl="0" marL="457200" rtl="0" algn="just">
              <a:lnSpc>
                <a:spcPct val="115000"/>
              </a:lnSpc>
              <a:spcBef>
                <a:spcPts val="0"/>
              </a:spcBef>
              <a:spcAft>
                <a:spcPts val="0"/>
              </a:spcAft>
              <a:buNone/>
            </a:pPr>
            <a:r>
              <a:t/>
            </a:r>
            <a:endParaRPr sz="2100">
              <a:solidFill>
                <a:schemeClr val="lt1"/>
              </a:solidFill>
            </a:endParaRPr>
          </a:p>
          <a:p>
            <a:pPr indent="-361950" lvl="0" marL="457200" rtl="0" algn="just">
              <a:lnSpc>
                <a:spcPct val="115000"/>
              </a:lnSpc>
              <a:spcBef>
                <a:spcPts val="0"/>
              </a:spcBef>
              <a:spcAft>
                <a:spcPts val="0"/>
              </a:spcAft>
              <a:buClr>
                <a:schemeClr val="lt1"/>
              </a:buClr>
              <a:buSzPts val="2100"/>
              <a:buChar char="●"/>
            </a:pPr>
            <a:r>
              <a:rPr lang="en" sz="2100">
                <a:solidFill>
                  <a:schemeClr val="lt1"/>
                </a:solidFill>
              </a:rPr>
              <a:t>Combining with data markets </a:t>
            </a:r>
            <a:endParaRPr sz="2100">
              <a:solidFill>
                <a:schemeClr val="lt1"/>
              </a:solidFill>
            </a:endParaRPr>
          </a:p>
          <a:p>
            <a:pPr indent="0" lvl="0" marL="457200" rtl="0" algn="just">
              <a:lnSpc>
                <a:spcPct val="115000"/>
              </a:lnSpc>
              <a:spcBef>
                <a:spcPts val="0"/>
              </a:spcBef>
              <a:spcAft>
                <a:spcPts val="0"/>
              </a:spcAft>
              <a:buNone/>
            </a:pPr>
            <a:r>
              <a:t/>
            </a:r>
            <a:endParaRPr sz="2100">
              <a:solidFill>
                <a:schemeClr val="lt1"/>
              </a:solidFill>
            </a:endParaRPr>
          </a:p>
          <a:p>
            <a:pPr indent="-361950" lvl="0" marL="457200" rtl="0" algn="just">
              <a:lnSpc>
                <a:spcPct val="115000"/>
              </a:lnSpc>
              <a:spcBef>
                <a:spcPts val="0"/>
              </a:spcBef>
              <a:spcAft>
                <a:spcPts val="0"/>
              </a:spcAft>
              <a:buClr>
                <a:schemeClr val="lt1"/>
              </a:buClr>
              <a:buSzPts val="2100"/>
              <a:buChar char="●"/>
            </a:pPr>
            <a:r>
              <a:rPr lang="en" sz="2100">
                <a:solidFill>
                  <a:schemeClr val="lt1"/>
                </a:solidFill>
              </a:rPr>
              <a:t>Real world CAISO model improvement</a:t>
            </a:r>
            <a:endParaRPr sz="21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8"/>
          <p:cNvSpPr txBox="1"/>
          <p:nvPr>
            <p:ph type="title"/>
          </p:nvPr>
        </p:nvSpPr>
        <p:spPr>
          <a:xfrm>
            <a:off x="308372" y="1985528"/>
            <a:ext cx="2492700" cy="461700"/>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p>
            <a:pPr indent="0" lvl="0" marL="203200" rtl="0" algn="l">
              <a:lnSpc>
                <a:spcPct val="100000"/>
              </a:lnSpc>
              <a:spcBef>
                <a:spcPts val="0"/>
              </a:spcBef>
              <a:spcAft>
                <a:spcPts val="0"/>
              </a:spcAft>
              <a:buClr>
                <a:schemeClr val="lt1"/>
              </a:buClr>
              <a:buSzPts val="3000"/>
              <a:buFont typeface="Arial"/>
              <a:buNone/>
            </a:pPr>
            <a:r>
              <a:rPr lang="en"/>
              <a:t>Thank You</a:t>
            </a:r>
            <a:endParaRPr b="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(California Independent System Operator)</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645" name="Google Shape;645;p74"/>
          <p:cNvPicPr preferRelativeResize="0"/>
          <p:nvPr/>
        </p:nvPicPr>
        <p:blipFill>
          <a:blip r:embed="rId3">
            <a:alphaModFix/>
          </a:blip>
          <a:stretch>
            <a:fillRect/>
          </a:stretch>
        </p:blipFill>
        <p:spPr>
          <a:xfrm>
            <a:off x="1693938" y="956825"/>
            <a:ext cx="5679077" cy="3940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1863075" y="591825"/>
            <a:ext cx="7281000" cy="1217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3300"/>
              <a:buNone/>
            </a:pPr>
            <a:r>
              <a:rPr lang="en" sz="3300"/>
              <a:t>Overall Plan for demand forecasting</a:t>
            </a:r>
            <a:endParaRPr sz="1450">
              <a:latin typeface="Times New Roman"/>
              <a:ea typeface="Times New Roman"/>
              <a:cs typeface="Times New Roman"/>
              <a:sym typeface="Times New Roman"/>
            </a:endParaRPr>
          </a:p>
          <a:p>
            <a:pPr indent="0" lvl="0" marL="0" rtl="0" algn="l">
              <a:lnSpc>
                <a:spcPct val="110000"/>
              </a:lnSpc>
              <a:spcBef>
                <a:spcPts val="0"/>
              </a:spcBef>
              <a:spcAft>
                <a:spcPts val="0"/>
              </a:spcAft>
              <a:buClr>
                <a:schemeClr val="lt1"/>
              </a:buClr>
              <a:buSzPts val="3300"/>
              <a:buNone/>
            </a:pPr>
            <a:r>
              <a:t/>
            </a:r>
            <a:endParaRPr sz="3300"/>
          </a:p>
        </p:txBody>
      </p:sp>
      <p:pic>
        <p:nvPicPr>
          <p:cNvPr id="652" name="Google Shape;652;p75"/>
          <p:cNvPicPr preferRelativeResize="0"/>
          <p:nvPr/>
        </p:nvPicPr>
        <p:blipFill>
          <a:blip r:embed="rId3">
            <a:alphaModFix/>
          </a:blip>
          <a:stretch>
            <a:fillRect/>
          </a:stretch>
        </p:blipFill>
        <p:spPr>
          <a:xfrm>
            <a:off x="665100" y="1277550"/>
            <a:ext cx="7813801" cy="3346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6"/>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7"/>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CAISO Dataset</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sp>
        <p:nvSpPr>
          <p:cNvPr id="664" name="Google Shape;664;p77"/>
          <p:cNvSpPr txBox="1"/>
          <p:nvPr>
            <p:ph type="title"/>
          </p:nvPr>
        </p:nvSpPr>
        <p:spPr>
          <a:xfrm>
            <a:off x="674325" y="1060850"/>
            <a:ext cx="7398000" cy="432000"/>
          </a:xfrm>
          <a:prstGeom prst="rect">
            <a:avLst/>
          </a:prstGeom>
          <a:noFill/>
          <a:ln>
            <a:noFill/>
          </a:ln>
        </p:spPr>
        <p:txBody>
          <a:bodyPr anchorCtr="0" anchor="t" bIns="10800" lIns="0" spcFirstLastPara="1" rIns="243000" wrap="square" tIns="0">
            <a:noAutofit/>
          </a:bodyPr>
          <a:lstStyle/>
          <a:p>
            <a:pPr indent="0" lvl="0" marL="0" rtl="0" algn="just">
              <a:lnSpc>
                <a:spcPct val="80000"/>
              </a:lnSpc>
              <a:spcBef>
                <a:spcPts val="0"/>
              </a:spcBef>
              <a:spcAft>
                <a:spcPts val="0"/>
              </a:spcAft>
              <a:buClr>
                <a:schemeClr val="dk1"/>
              </a:buClr>
              <a:buSzPts val="688"/>
              <a:buFont typeface="Arial"/>
              <a:buNone/>
            </a:pPr>
            <a:r>
              <a:rPr b="0" lang="en" sz="1900"/>
              <a:t>DAM: Day Ahead Market</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rPr b="0" lang="en" sz="1900"/>
              <a:t>ACTUAL: Ground Truth Data</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rPr b="0" lang="en" sz="1900"/>
              <a:t>RTD: Real Time Dispatch</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t/>
            </a:r>
            <a:endParaRPr b="0" sz="1900"/>
          </a:p>
          <a:p>
            <a:pPr indent="0" lvl="0" marL="0" rtl="0" algn="just">
              <a:lnSpc>
                <a:spcPct val="80000"/>
              </a:lnSpc>
              <a:spcBef>
                <a:spcPts val="0"/>
              </a:spcBef>
              <a:spcAft>
                <a:spcPts val="0"/>
              </a:spcAft>
              <a:buClr>
                <a:schemeClr val="dk1"/>
              </a:buClr>
              <a:buSzPts val="688"/>
              <a:buFont typeface="Arial"/>
              <a:buNone/>
            </a:pPr>
            <a:r>
              <a:rPr b="0" lang="en" sz="1900"/>
              <a:t>RTPD: Read Time Pre-Dispatch</a:t>
            </a:r>
            <a:endParaRPr b="0" sz="1900"/>
          </a:p>
          <a:p>
            <a:pPr indent="0" lvl="0" marL="0" rtl="0" algn="l">
              <a:lnSpc>
                <a:spcPct val="90000"/>
              </a:lnSpc>
              <a:spcBef>
                <a:spcPts val="0"/>
              </a:spcBef>
              <a:spcAft>
                <a:spcPts val="0"/>
              </a:spcAft>
              <a:buClr>
                <a:schemeClr val="accent1"/>
              </a:buClr>
              <a:buSzPts val="1500"/>
              <a:buFont typeface="Arial"/>
              <a:buNone/>
            </a:pPr>
            <a:r>
              <a:t/>
            </a:r>
            <a:endParaRPr b="0"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8"/>
          <p:cNvSpPr txBox="1"/>
          <p:nvPr>
            <p:ph type="title"/>
          </p:nvPr>
        </p:nvSpPr>
        <p:spPr>
          <a:xfrm>
            <a:off x="307800" y="359100"/>
            <a:ext cx="7398000" cy="432000"/>
          </a:xfrm>
          <a:prstGeom prst="rect">
            <a:avLst/>
          </a:prstGeom>
          <a:noFill/>
          <a:ln>
            <a:noFill/>
          </a:ln>
        </p:spPr>
        <p:txBody>
          <a:bodyPr anchorCtr="0" anchor="t" bIns="10800" lIns="0" spcFirstLastPara="1" rIns="243000" wrap="square" tIns="0">
            <a:noAutofit/>
          </a:bodyPr>
          <a:lstStyle/>
          <a:p>
            <a:pPr indent="0" lvl="0" marL="0" rtl="0" algn="l">
              <a:lnSpc>
                <a:spcPct val="90000"/>
              </a:lnSpc>
              <a:spcBef>
                <a:spcPts val="0"/>
              </a:spcBef>
              <a:spcAft>
                <a:spcPts val="0"/>
              </a:spcAft>
              <a:buClr>
                <a:schemeClr val="accent1"/>
              </a:buClr>
              <a:buSzPts val="1500"/>
              <a:buFont typeface="Arial"/>
              <a:buNone/>
            </a:pPr>
            <a:r>
              <a:rPr b="0" lang="en"/>
              <a:t>DAM: Day Ahead Market</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a:p>
            <a:pPr indent="0" lvl="0" marL="0" rtl="0" algn="l">
              <a:lnSpc>
                <a:spcPct val="90000"/>
              </a:lnSpc>
              <a:spcBef>
                <a:spcPts val="0"/>
              </a:spcBef>
              <a:spcAft>
                <a:spcPts val="0"/>
              </a:spcAft>
              <a:buClr>
                <a:schemeClr val="accent1"/>
              </a:buClr>
              <a:buSzPts val="1500"/>
              <a:buFont typeface="Arial"/>
              <a:buNone/>
            </a:pPr>
            <a:r>
              <a:t/>
            </a:r>
            <a:endParaRPr b="0"/>
          </a:p>
        </p:txBody>
      </p:sp>
      <p:pic>
        <p:nvPicPr>
          <p:cNvPr id="670" name="Google Shape;670;p78"/>
          <p:cNvPicPr preferRelativeResize="0"/>
          <p:nvPr/>
        </p:nvPicPr>
        <p:blipFill>
          <a:blip r:embed="rId3">
            <a:alphaModFix/>
          </a:blip>
          <a:stretch>
            <a:fillRect/>
          </a:stretch>
        </p:blipFill>
        <p:spPr>
          <a:xfrm>
            <a:off x="1445075" y="948675"/>
            <a:ext cx="6253860" cy="398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9"/>
          <p:cNvSpPr txBox="1"/>
          <p:nvPr/>
        </p:nvSpPr>
        <p:spPr>
          <a:xfrm>
            <a:off x="728375" y="701550"/>
            <a:ext cx="60714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 sz="2100">
                <a:solidFill>
                  <a:schemeClr val="lt1"/>
                </a:solidFill>
              </a:rPr>
              <a:t>Introduction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Abstract</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Dataset Preprocessing</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visualization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Data Augmentation</a:t>
            </a:r>
            <a:endParaRPr sz="2100">
              <a:solidFill>
                <a:schemeClr val="lt1"/>
              </a:solidFill>
            </a:endParaRPr>
          </a:p>
          <a:p>
            <a:pPr indent="0" lvl="0" marL="457200" rtl="0" algn="l">
              <a:spcBef>
                <a:spcPts val="0"/>
              </a:spcBef>
              <a:spcAft>
                <a:spcPts val="0"/>
              </a:spcAft>
              <a:buNone/>
            </a:pPr>
            <a:r>
              <a:t/>
            </a:r>
            <a:endParaRPr sz="2100">
              <a:solidFill>
                <a:schemeClr val="lt1"/>
              </a:solidFill>
            </a:endParaRPr>
          </a:p>
          <a:p>
            <a:pPr indent="-361950" lvl="0" marL="457200" rtl="0" algn="l">
              <a:spcBef>
                <a:spcPts val="0"/>
              </a:spcBef>
              <a:spcAft>
                <a:spcPts val="0"/>
              </a:spcAft>
              <a:buClr>
                <a:schemeClr val="lt1"/>
              </a:buClr>
              <a:buSzPts val="2100"/>
              <a:buChar char="●"/>
            </a:pPr>
            <a:r>
              <a:rPr lang="en" sz="2100">
                <a:solidFill>
                  <a:schemeClr val="lt1"/>
                </a:solidFill>
              </a:rPr>
              <a:t>Model Ensembling</a:t>
            </a:r>
            <a:endParaRPr sz="2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